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slideLayouts/slideLayout124.xml" ContentType="application/vnd.openxmlformats-officedocument.presentationml.slideLayout+xml"/>
  <Override PartName="/ppt/theme/theme12.xml" ContentType="application/vnd.openxmlformats-officedocument.theme+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4.xml" ContentType="application/vnd.openxmlformats-officedocument.theme+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5.xml" ContentType="application/vnd.openxmlformats-officedocument.theme+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6.xml" ContentType="application/vnd.openxmlformats-officedocument.theme+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7.xml" ContentType="application/vnd.openxmlformats-officedocument.theme+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8.xml" ContentType="application/vnd.openxmlformats-officedocument.theme+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9.xml" ContentType="application/vnd.openxmlformats-officedocument.theme+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20.xml" ContentType="application/vnd.openxmlformats-officedocument.theme+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slideLayouts/slideLayout215.xml" ContentType="application/vnd.openxmlformats-officedocument.presentationml.slideLayout+xml"/>
  <Override PartName="/ppt/theme/theme21.xml" ContentType="application/vnd.openxmlformats-officedocument.theme+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2.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23.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24.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25.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6.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27.xml" ContentType="application/vnd.openxmlformats-officedocument.theme+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slideLayouts/slideLayout282.xml" ContentType="application/vnd.openxmlformats-officedocument.presentationml.slideLayout+xml"/>
  <Override PartName="/ppt/theme/theme28.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29.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30.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31.xml" ContentType="application/vnd.openxmlformats-officedocument.theme+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32.xml" ContentType="application/vnd.openxmlformats-officedocument.theme+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33.xml" ContentType="application/vnd.openxmlformats-officedocument.theme+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4.xml" ContentType="application/vnd.openxmlformats-officedocument.theme+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5.xml" ContentType="application/vnd.openxmlformats-officedocument.theme+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36.xml" ContentType="application/vnd.openxmlformats-officedocument.theme+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37.xml" ContentType="application/vnd.openxmlformats-officedocument.theme+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38.xml" ContentType="application/vnd.openxmlformats-officedocument.theme+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heme/themeOverride1.xml" ContentType="application/vnd.openxmlformats-officedocument.themeOverride+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39.xml" ContentType="application/vnd.openxmlformats-officedocument.theme+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40.xml" ContentType="application/vnd.openxmlformats-officedocument.theme+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41.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42.xml" ContentType="application/vnd.openxmlformats-officedocument.theme+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43.xml" ContentType="application/vnd.openxmlformats-officedocument.theme+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44.xml" ContentType="application/vnd.openxmlformats-officedocument.theme+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heme/themeOverride2.xml" ContentType="application/vnd.openxmlformats-officedocument.themeOverride+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theme/theme45.xml" ContentType="application/vnd.openxmlformats-officedocument.theme+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46.xml" ContentType="application/vnd.openxmlformats-officedocument.theme+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47.xml" ContentType="application/vnd.openxmlformats-officedocument.theme+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48.xml" ContentType="application/vnd.openxmlformats-officedocument.theme+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49.xml" ContentType="application/vnd.openxmlformats-officedocument.theme+xml"/>
  <Override PartName="/ppt/theme/theme50.xml" ContentType="application/vnd.openxmlformats-officedocument.them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notesSlides/notesSlide2.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notesSlides/notesSlide3.xml" ContentType="application/vnd.openxmlformats-officedocument.presentationml.notesSlide+xml"/>
  <Override PartName="/ppt/theme/themeOverride8.xml" ContentType="application/vnd.openxmlformats-officedocument.themeOverride+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notesSlides/notesSlide4.xml" ContentType="application/vnd.openxmlformats-officedocument.presentationml.notesSlide+xml"/>
  <Override PartName="/ppt/theme/themeOverride9.xml" ContentType="application/vnd.openxmlformats-officedocument.themeOverride+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notesSlides/notesSlide5.xml" ContentType="application/vnd.openxmlformats-officedocument.presentationml.notesSlide+xml"/>
  <Override PartName="/ppt/theme/themeOverride10.xml" ContentType="application/vnd.openxmlformats-officedocument.themeOverride+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notesSlides/notesSlide6.xml" ContentType="application/vnd.openxmlformats-officedocument.presentationml.notesSlide+xml"/>
  <Override PartName="/ppt/theme/themeOverride11.xml" ContentType="application/vnd.openxmlformats-officedocument.themeOverride+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notesSlides/notesSlide7.xml" ContentType="application/vnd.openxmlformats-officedocument.presentationml.notesSlide+xml"/>
  <Override PartName="/ppt/theme/themeOverride12.xml" ContentType="application/vnd.openxmlformats-officedocument.themeOverride+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notesSlides/notesSlide8.xml" ContentType="application/vnd.openxmlformats-officedocument.presentationml.notesSlide+xml"/>
  <Override PartName="/ppt/theme/themeOverride13.xml" ContentType="application/vnd.openxmlformats-officedocument.themeOverride+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notesSlides/notesSlide9.xml" ContentType="application/vnd.openxmlformats-officedocument.presentationml.notesSlide+xml"/>
  <Override PartName="/ppt/theme/themeOverride14.xml" ContentType="application/vnd.openxmlformats-officedocument.themeOverride+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notesSlides/notesSlide10.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notesSlides/notesSlide11.xml" ContentType="application/vnd.openxmlformats-officedocument.presentationml.notesSlide+xml"/>
  <Override PartName="/ppt/theme/themeOverride24.xml" ContentType="application/vnd.openxmlformats-officedocument.themeOverride+xml"/>
  <Override PartName="/ppt/notesSlides/notesSlide12.xml" ContentType="application/vnd.openxmlformats-officedocument.presentationml.notesSlide+xml"/>
  <Override PartName="/ppt/theme/themeOverride25.xml" ContentType="application/vnd.openxmlformats-officedocument.themeOverride+xml"/>
  <Override PartName="/ppt/notesSlides/notesSlide13.xml" ContentType="application/vnd.openxmlformats-officedocument.presentationml.notesSlide+xml"/>
  <Override PartName="/ppt/theme/themeOverride26.xml" ContentType="application/vnd.openxmlformats-officedocument.themeOverride+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notesSlides/notesSlide14.xml" ContentType="application/vnd.openxmlformats-officedocument.presentationml.notesSlide+xml"/>
  <Override PartName="/ppt/theme/themeOverride27.xml" ContentType="application/vnd.openxmlformats-officedocument.themeOverride+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notesSlides/notesSlide15.xml" ContentType="application/vnd.openxmlformats-officedocument.presentationml.notesSlide+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notesSlides/notesSlide16.xml" ContentType="application/vnd.openxmlformats-officedocument.presentationml.notesSlide+xml"/>
  <Override PartName="/ppt/theme/themeOverride28.xml" ContentType="application/vnd.openxmlformats-officedocument.themeOverride+xml"/>
  <Override PartName="/ppt/notesSlides/notesSlide17.xml" ContentType="application/vnd.openxmlformats-officedocument.presentationml.notesSlide+xml"/>
  <Override PartName="/ppt/theme/themeOverride29.xml" ContentType="application/vnd.openxmlformats-officedocument.themeOverride+xml"/>
  <Override PartName="/ppt/notesSlides/notesSlide18.xml" ContentType="application/vnd.openxmlformats-officedocument.presentationml.notesSlide+xml"/>
  <Override PartName="/ppt/theme/themeOverride30.xml" ContentType="application/vnd.openxmlformats-officedocument.themeOverride+xml"/>
  <Override PartName="/ppt/notesSlides/notesSlide19.xml" ContentType="application/vnd.openxmlformats-officedocument.presentationml.notesSlide+xml"/>
  <Override PartName="/ppt/theme/themeOverride31.xml" ContentType="application/vnd.openxmlformats-officedocument.themeOverride+xml"/>
  <Override PartName="/ppt/notesSlides/notesSlide20.xml" ContentType="application/vnd.openxmlformats-officedocument.presentationml.notesSlide+xml"/>
  <Override PartName="/ppt/theme/themeOverride32.xml" ContentType="application/vnd.openxmlformats-officedocument.themeOverride+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notesSlides/notesSlide21.xml" ContentType="application/vnd.openxmlformats-officedocument.presentationml.notesSlide+xml"/>
  <Override PartName="/ppt/theme/themeOverride33.xml" ContentType="application/vnd.openxmlformats-officedocument.themeOverride+xml"/>
  <Override PartName="/ppt/notesSlides/notesSlide22.xml" ContentType="application/vnd.openxmlformats-officedocument.presentationml.notesSlide+xml"/>
  <Override PartName="/ppt/theme/themeOverride34.xml" ContentType="application/vnd.openxmlformats-officedocument.themeOverride+xml"/>
  <Override PartName="/ppt/notesSlides/notesSlide23.xml" ContentType="application/vnd.openxmlformats-officedocument.presentationml.notesSlide+xml"/>
  <Override PartName="/ppt/theme/themeOverride35.xml" ContentType="application/vnd.openxmlformats-officedocument.themeOverride+xml"/>
  <Override PartName="/ppt/notesSlides/notesSlide24.xml" ContentType="application/vnd.openxmlformats-officedocument.presentationml.notesSlide+xml"/>
  <Override PartName="/ppt/theme/themeOverride36.xml" ContentType="application/vnd.openxmlformats-officedocument.themeOverride+xml"/>
  <Override PartName="/ppt/notesSlides/notesSlide25.xml" ContentType="application/vnd.openxmlformats-officedocument.presentationml.notesSlide+xml"/>
  <Override PartName="/ppt/theme/themeOverride37.xml" ContentType="application/vnd.openxmlformats-officedocument.themeOverride+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notesSlides/notesSlide26.xml" ContentType="application/vnd.openxmlformats-officedocument.presentationml.notesSlide+xml"/>
  <Override PartName="/ppt/theme/themeOverride38.xml" ContentType="application/vnd.openxmlformats-officedocument.themeOverride+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notesSlides/notesSlide27.xml" ContentType="application/vnd.openxmlformats-officedocument.presentationml.notesSlide+xml"/>
  <Override PartName="/ppt/theme/themeOverride39.xml" ContentType="application/vnd.openxmlformats-officedocument.themeOverride+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notesSlides/notesSlide28.xml" ContentType="application/vnd.openxmlformats-officedocument.presentationml.notesSlide+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notesSlides/notesSlide29.xml" ContentType="application/vnd.openxmlformats-officedocument.presentationml.notesSlide+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notesSlides/notesSlide30.xml" ContentType="application/vnd.openxmlformats-officedocument.presentationml.notesSlide+xml"/>
  <Override PartName="/ppt/theme/themeOverride40.xml" ContentType="application/vnd.openxmlformats-officedocument.themeOverride+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notesSlides/notesSlide31.xml" ContentType="application/vnd.openxmlformats-officedocument.presentationml.notesSlide+xml"/>
  <Override PartName="/ppt/theme/themeOverride41.xml" ContentType="application/vnd.openxmlformats-officedocument.themeOverride+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notesSlides/notesSlide32.xml" ContentType="application/vnd.openxmlformats-officedocument.presentationml.notesSlide+xml"/>
  <Override PartName="/ppt/theme/themeOverride42.xml" ContentType="application/vnd.openxmlformats-officedocument.themeOverride+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notesSlides/notesSlide33.xml" ContentType="application/vnd.openxmlformats-officedocument.presentationml.notesSlide+xml"/>
  <Override PartName="/ppt/theme/themeOverride43.xml" ContentType="application/vnd.openxmlformats-officedocument.themeOverride+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notesSlides/notesSlide34.xml" ContentType="application/vnd.openxmlformats-officedocument.presentationml.notesSlide+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44.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45.xml" ContentType="application/vnd.openxmlformats-officedocument.themeOverride+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notesSlides/notesSlide43.xml" ContentType="application/vnd.openxmlformats-officedocument.presentationml.notesSlide+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notesSlides/notesSlide44.xml" ContentType="application/vnd.openxmlformats-officedocument.presentationml.notesSlide+xml"/>
  <Override PartName="/ppt/theme/themeOverride46.xml" ContentType="application/vnd.openxmlformats-officedocument.themeOverride+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notesSlides/notesSlide45.xml" ContentType="application/vnd.openxmlformats-officedocument.presentationml.notesSlide+xml"/>
  <Override PartName="/ppt/theme/themeOverride47.xml" ContentType="application/vnd.openxmlformats-officedocument.themeOverride+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notesSlides/notesSlide46.xml" ContentType="application/vnd.openxmlformats-officedocument.presentationml.notesSlide+xml"/>
  <Override PartName="/ppt/theme/themeOverride48.xml" ContentType="application/vnd.openxmlformats-officedocument.themeOverride+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notesSlides/notesSlide47.xml" ContentType="application/vnd.openxmlformats-officedocument.presentationml.notesSlide+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notesSlides/notesSlide48.xml" ContentType="application/vnd.openxmlformats-officedocument.presentationml.notesSlide+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notesSlides/notesSlide49.xml" ContentType="application/vnd.openxmlformats-officedocument.presentationml.notesSlide+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notesSlides/notesSlide50.xml" ContentType="application/vnd.openxmlformats-officedocument.presentationml.notesSlide+xml"/>
  <Override PartName="/ppt/theme/themeOverride49.xml" ContentType="application/vnd.openxmlformats-officedocument.themeOverride+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notesSlides/notesSlide51.xml" ContentType="application/vnd.openxmlformats-officedocument.presentationml.notesSlide+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notesSlides/notesSlide55.xml" ContentType="application/vnd.openxmlformats-officedocument.presentationml.notesSlide+xml"/>
  <Override PartName="/ppt/theme/themeOverride54.xml" ContentType="application/vnd.openxmlformats-officedocument.themeOverride+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notesSlides/notesSlide56.xml" ContentType="application/vnd.openxmlformats-officedocument.presentationml.notesSlide+xml"/>
  <Override PartName="/ppt/theme/themeOverride55.xml" ContentType="application/vnd.openxmlformats-officedocument.themeOverride+xml"/>
  <Override PartName="/ppt/theme/themeOverride56.xml" ContentType="application/vnd.openxmlformats-officedocument.themeOverride+xml"/>
  <Override PartName="/ppt/tags/tag1591.xml" ContentType="application/vnd.openxmlformats-officedocument.presentationml.tags+xml"/>
  <Override PartName="/ppt/theme/themeOverride57.xml" ContentType="application/vnd.openxmlformats-officedocument.themeOverride+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notesSlides/notesSlide57.xml" ContentType="application/vnd.openxmlformats-officedocument.presentationml.notesSlide+xml"/>
  <Override PartName="/ppt/theme/themeOverride58.xml" ContentType="application/vnd.openxmlformats-officedocument.themeOverride+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notesSlides/notesSlide58.xml" ContentType="application/vnd.openxmlformats-officedocument.presentationml.notesSl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notesSlides/notesSlide59.xml" ContentType="application/vnd.openxmlformats-officedocument.presentationml.notesSlide+xml"/>
  <Override PartName="/ppt/theme/themeOverride62.xml" ContentType="application/vnd.openxmlformats-officedocument.themeOverride+xml"/>
  <Override PartName="/ppt/notesSlides/notesSlide60.xml" ContentType="application/vnd.openxmlformats-officedocument.presentationml.notesSlide+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notesSlides/notesSlide61.xml" ContentType="application/vnd.openxmlformats-officedocument.presentationml.notesSlide+xml"/>
  <Override PartName="/ppt/theme/themeOverride63.xml" ContentType="application/vnd.openxmlformats-officedocument.themeOverride+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notesSlides/notesSlide62.xml" ContentType="application/vnd.openxmlformats-officedocument.presentationml.notesSlide+xml"/>
  <Override PartName="/ppt/theme/themeOverride64.xml" ContentType="application/vnd.openxmlformats-officedocument.themeOverride+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notesSlides/notesSlide63.xml" ContentType="application/vnd.openxmlformats-officedocument.presentationml.notesSlide+xml"/>
  <Override PartName="/ppt/theme/themeOverride65.xml" ContentType="application/vnd.openxmlformats-officedocument.themeOverride+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notesSlides/notesSlide64.xml" ContentType="application/vnd.openxmlformats-officedocument.presentationml.notesSlide+xml"/>
  <Override PartName="/ppt/theme/themeOverride66.xml" ContentType="application/vnd.openxmlformats-officedocument.themeOverride+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Override67.xml" ContentType="application/vnd.openxmlformats-officedocument.themeOverride+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notesSlides/notesSlide67.xml" ContentType="application/vnd.openxmlformats-officedocument.presentationml.notesSlide+xml"/>
  <Override PartName="/ppt/theme/themeOverride68.xml" ContentType="application/vnd.openxmlformats-officedocument.themeOverride+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notesSlides/notesSlide68.xml" ContentType="application/vnd.openxmlformats-officedocument.presentationml.notesSlide+xml"/>
  <Override PartName="/ppt/theme/themeOverride69.xml" ContentType="application/vnd.openxmlformats-officedocument.themeOverride+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notesSlides/notesSlide69.xml" ContentType="application/vnd.openxmlformats-officedocument.presentationml.notesSlide+xml"/>
  <Override PartName="/ppt/theme/themeOverride70.xml" ContentType="application/vnd.openxmlformats-officedocument.themeOverride+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notesSlides/notesSlide70.xml" ContentType="application/vnd.openxmlformats-officedocument.presentationml.notesSlide+xml"/>
  <Override PartName="/ppt/theme/themeOverride71.xml" ContentType="application/vnd.openxmlformats-officedocument.themeOverride+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notesSlides/notesSlide71.xml" ContentType="application/vnd.openxmlformats-officedocument.presentationml.notesSlide+xml"/>
  <Override PartName="/ppt/theme/themeOverride72.xml" ContentType="application/vnd.openxmlformats-officedocument.themeOverride+xml"/>
  <Override PartName="/ppt/notesSlides/notesSlide72.xml" ContentType="application/vnd.openxmlformats-officedocument.presentationml.notesSlide+xml"/>
  <Override PartName="/ppt/theme/themeOverride73.xml" ContentType="application/vnd.openxmlformats-officedocument.themeOverride+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4" r:id="rId1"/>
    <p:sldMasterId id="2147483657" r:id="rId2"/>
    <p:sldMasterId id="2147483652" r:id="rId3"/>
    <p:sldMasterId id="2147483688" r:id="rId4"/>
    <p:sldMasterId id="2147485419" r:id="rId5"/>
    <p:sldMasterId id="2147486304" r:id="rId6"/>
    <p:sldMasterId id="2147486964" r:id="rId7"/>
    <p:sldMasterId id="2147487002" r:id="rId8"/>
    <p:sldMasterId id="2147487082" r:id="rId9"/>
    <p:sldMasterId id="2147487107" r:id="rId10"/>
    <p:sldMasterId id="2147487144" r:id="rId11"/>
    <p:sldMasterId id="2147488353" r:id="rId12"/>
    <p:sldMasterId id="2147488368" r:id="rId13"/>
    <p:sldMasterId id="2147489737" r:id="rId14"/>
    <p:sldMasterId id="2147491063" r:id="rId15"/>
    <p:sldMasterId id="2147491088" r:id="rId16"/>
    <p:sldMasterId id="2147497676" r:id="rId17"/>
    <p:sldMasterId id="2147497732" r:id="rId18"/>
    <p:sldMasterId id="2147509577" r:id="rId19"/>
    <p:sldMasterId id="2147509655" r:id="rId20"/>
    <p:sldMasterId id="2147511559" r:id="rId21"/>
    <p:sldMasterId id="2147516030" r:id="rId22"/>
    <p:sldMasterId id="2147516066" r:id="rId23"/>
    <p:sldMasterId id="2147516078" r:id="rId24"/>
    <p:sldMasterId id="2147516090" r:id="rId25"/>
    <p:sldMasterId id="2147516102" r:id="rId26"/>
    <p:sldMasterId id="2147516126" r:id="rId27"/>
    <p:sldMasterId id="2147516138" r:id="rId28"/>
    <p:sldMasterId id="2147516157" r:id="rId29"/>
    <p:sldMasterId id="2147516170" r:id="rId30"/>
    <p:sldMasterId id="2147516233" r:id="rId31"/>
    <p:sldMasterId id="2147516245" r:id="rId32"/>
    <p:sldMasterId id="2147516283" r:id="rId33"/>
    <p:sldMasterId id="2147516322" r:id="rId34"/>
    <p:sldMasterId id="2147516360" r:id="rId35"/>
    <p:sldMasterId id="2147516372" r:id="rId36"/>
    <p:sldMasterId id="2147516387" r:id="rId37"/>
    <p:sldMasterId id="2147516412" r:id="rId38"/>
    <p:sldMasterId id="2147516424" r:id="rId39"/>
    <p:sldMasterId id="2147516436" r:id="rId40"/>
    <p:sldMasterId id="2147516461" r:id="rId41"/>
    <p:sldMasterId id="2147516487" r:id="rId42"/>
    <p:sldMasterId id="2147516499" r:id="rId43"/>
    <p:sldMasterId id="2147516511" r:id="rId44"/>
    <p:sldMasterId id="2147516524" r:id="rId45"/>
    <p:sldMasterId id="2147516539" r:id="rId46"/>
    <p:sldMasterId id="2147516551" r:id="rId47"/>
    <p:sldMasterId id="2147516564" r:id="rId48"/>
    <p:sldMasterId id="2147517148" r:id="rId49"/>
  </p:sldMasterIdLst>
  <p:notesMasterIdLst>
    <p:notesMasterId r:id="rId143"/>
  </p:notesMasterIdLst>
  <p:sldIdLst>
    <p:sldId id="1594" r:id="rId50"/>
    <p:sldId id="1590" r:id="rId51"/>
    <p:sldId id="1588" r:id="rId52"/>
    <p:sldId id="1583" r:id="rId53"/>
    <p:sldId id="1477" r:id="rId54"/>
    <p:sldId id="1478" r:id="rId55"/>
    <p:sldId id="1512" r:id="rId56"/>
    <p:sldId id="1479" r:id="rId57"/>
    <p:sldId id="1514" r:id="rId58"/>
    <p:sldId id="1515" r:id="rId59"/>
    <p:sldId id="1517" r:id="rId60"/>
    <p:sldId id="1520" r:id="rId61"/>
    <p:sldId id="1595" r:id="rId62"/>
    <p:sldId id="1519" r:id="rId63"/>
    <p:sldId id="1521" r:id="rId64"/>
    <p:sldId id="1522" r:id="rId65"/>
    <p:sldId id="1584" r:id="rId66"/>
    <p:sldId id="1523" r:id="rId67"/>
    <p:sldId id="1536" r:id="rId68"/>
    <p:sldId id="1524" r:id="rId69"/>
    <p:sldId id="1526" r:id="rId70"/>
    <p:sldId id="1527" r:id="rId71"/>
    <p:sldId id="1528" r:id="rId72"/>
    <p:sldId id="1538" r:id="rId73"/>
    <p:sldId id="1530" r:id="rId74"/>
    <p:sldId id="1531" r:id="rId75"/>
    <p:sldId id="1557" r:id="rId76"/>
    <p:sldId id="1556" r:id="rId77"/>
    <p:sldId id="1541" r:id="rId78"/>
    <p:sldId id="1558" r:id="rId79"/>
    <p:sldId id="1532" r:id="rId80"/>
    <p:sldId id="1550" r:id="rId81"/>
    <p:sldId id="1551" r:id="rId82"/>
    <p:sldId id="1553" r:id="rId83"/>
    <p:sldId id="1554" r:id="rId84"/>
    <p:sldId id="1539" r:id="rId85"/>
    <p:sldId id="1592" r:id="rId86"/>
    <p:sldId id="1436" r:id="rId87"/>
    <p:sldId id="913" r:id="rId88"/>
    <p:sldId id="1178" r:id="rId89"/>
    <p:sldId id="1585" r:id="rId90"/>
    <p:sldId id="1456" r:id="rId91"/>
    <p:sldId id="1457" r:id="rId92"/>
    <p:sldId id="1502" r:id="rId93"/>
    <p:sldId id="1503" r:id="rId94"/>
    <p:sldId id="1504" r:id="rId95"/>
    <p:sldId id="1390" r:id="rId96"/>
    <p:sldId id="1609" r:id="rId97"/>
    <p:sldId id="1392" r:id="rId98"/>
    <p:sldId id="1393" r:id="rId99"/>
    <p:sldId id="1394" r:id="rId100"/>
    <p:sldId id="1395" r:id="rId101"/>
    <p:sldId id="1586" r:id="rId102"/>
    <p:sldId id="1221" r:id="rId103"/>
    <p:sldId id="1597" r:id="rId104"/>
    <p:sldId id="1598" r:id="rId105"/>
    <p:sldId id="1601" r:id="rId106"/>
    <p:sldId id="1602" r:id="rId107"/>
    <p:sldId id="1603" r:id="rId108"/>
    <p:sldId id="1604" r:id="rId109"/>
    <p:sldId id="1605" r:id="rId110"/>
    <p:sldId id="1580" r:id="rId111"/>
    <p:sldId id="1579" r:id="rId112"/>
    <p:sldId id="1581" r:id="rId113"/>
    <p:sldId id="1606" r:id="rId114"/>
    <p:sldId id="1607" r:id="rId115"/>
    <p:sldId id="1608" r:id="rId116"/>
    <p:sldId id="1563" r:id="rId117"/>
    <p:sldId id="1572" r:id="rId118"/>
    <p:sldId id="1564" r:id="rId119"/>
    <p:sldId id="1575" r:id="rId120"/>
    <p:sldId id="1576" r:id="rId121"/>
    <p:sldId id="1562" r:id="rId122"/>
    <p:sldId id="1567" r:id="rId123"/>
    <p:sldId id="1577" r:id="rId124"/>
    <p:sldId id="1578" r:id="rId125"/>
    <p:sldId id="1565" r:id="rId126"/>
    <p:sldId id="1568" r:id="rId127"/>
    <p:sldId id="1573" r:id="rId128"/>
    <p:sldId id="1574" r:id="rId129"/>
    <p:sldId id="1493" r:id="rId130"/>
    <p:sldId id="1593" r:id="rId131"/>
    <p:sldId id="1455" r:id="rId132"/>
    <p:sldId id="1172" r:id="rId133"/>
    <p:sldId id="1465" r:id="rId134"/>
    <p:sldId id="1441" r:id="rId135"/>
    <p:sldId id="1470" r:id="rId136"/>
    <p:sldId id="1599" r:id="rId137"/>
    <p:sldId id="1600" r:id="rId138"/>
    <p:sldId id="1525" r:id="rId139"/>
    <p:sldId id="1540" r:id="rId140"/>
    <p:sldId id="1596" r:id="rId141"/>
    <p:sldId id="1446" r:id="rId142"/>
  </p:sldIdLst>
  <p:sldSz cx="9144000" cy="6858000" type="screen4x3"/>
  <p:notesSz cx="7315200" cy="9601200"/>
  <p:defaultTextStyle>
    <a:defPPr>
      <a:defRPr lang="en-US"/>
    </a:defPPr>
    <a:lvl1pPr algn="l" rtl="0" fontAlgn="base">
      <a:spcBef>
        <a:spcPct val="0"/>
      </a:spcBef>
      <a:spcAft>
        <a:spcPct val="0"/>
      </a:spcAft>
      <a:defRPr sz="1600"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1600"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1600"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1600" kern="1200">
        <a:solidFill>
          <a:schemeClr val="tx1"/>
        </a:solidFill>
        <a:latin typeface="Arial" pitchFamily="34" charset="0"/>
        <a:ea typeface="+mn-ea"/>
        <a:cs typeface="Arial" pitchFamily="34" charset="0"/>
      </a:defRPr>
    </a:lvl5pPr>
    <a:lvl6pPr marL="2286000" algn="l" defTabSz="914400" rtl="0" eaLnBrk="1" latinLnBrk="0" hangingPunct="1">
      <a:defRPr sz="1600" kern="1200">
        <a:solidFill>
          <a:schemeClr val="tx1"/>
        </a:solidFill>
        <a:latin typeface="Arial" pitchFamily="34" charset="0"/>
        <a:ea typeface="+mn-ea"/>
        <a:cs typeface="Arial" pitchFamily="34" charset="0"/>
      </a:defRPr>
    </a:lvl6pPr>
    <a:lvl7pPr marL="2743200" algn="l" defTabSz="914400" rtl="0" eaLnBrk="1" latinLnBrk="0" hangingPunct="1">
      <a:defRPr sz="1600" kern="1200">
        <a:solidFill>
          <a:schemeClr val="tx1"/>
        </a:solidFill>
        <a:latin typeface="Arial" pitchFamily="34" charset="0"/>
        <a:ea typeface="+mn-ea"/>
        <a:cs typeface="Arial" pitchFamily="34" charset="0"/>
      </a:defRPr>
    </a:lvl7pPr>
    <a:lvl8pPr marL="3200400" algn="l" defTabSz="914400" rtl="0" eaLnBrk="1" latinLnBrk="0" hangingPunct="1">
      <a:defRPr sz="1600" kern="1200">
        <a:solidFill>
          <a:schemeClr val="tx1"/>
        </a:solidFill>
        <a:latin typeface="Arial" pitchFamily="34" charset="0"/>
        <a:ea typeface="+mn-ea"/>
        <a:cs typeface="Arial" pitchFamily="34" charset="0"/>
      </a:defRPr>
    </a:lvl8pPr>
    <a:lvl9pPr marL="3657600" algn="l" defTabSz="914400" rtl="0" eaLnBrk="1" latinLnBrk="0" hangingPunct="1">
      <a:defRPr sz="1600"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066A"/>
    <a:srgbClr val="9DD3D7"/>
    <a:srgbClr val="800000"/>
    <a:srgbClr val="000099"/>
    <a:srgbClr val="A20000"/>
    <a:srgbClr val="00467A"/>
    <a:srgbClr val="C20A17"/>
    <a:srgbClr val="0050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3092" autoAdjust="0"/>
    <p:restoredTop sz="98605" autoAdjust="0"/>
  </p:normalViewPr>
  <p:slideViewPr>
    <p:cSldViewPr snapToGrid="0" snapToObjects="1">
      <p:cViewPr>
        <p:scale>
          <a:sx n="100" d="100"/>
          <a:sy n="100" d="100"/>
        </p:scale>
        <p:origin x="-1950" y="-5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napToGrid="0" snapToObjects="1">
      <p:cViewPr varScale="1">
        <p:scale>
          <a:sx n="64" d="100"/>
          <a:sy n="64" d="100"/>
        </p:scale>
        <p:origin x="-3258" y="-114"/>
      </p:cViewPr>
      <p:guideLst>
        <p:guide orient="horz" pos="3024"/>
        <p:guide pos="230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68.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4.xml"/><Relationship Id="rId68" Type="http://schemas.openxmlformats.org/officeDocument/2006/relationships/slide" Target="slides/slide19.xml"/><Relationship Id="rId84" Type="http://schemas.openxmlformats.org/officeDocument/2006/relationships/slide" Target="slides/slide35.xml"/><Relationship Id="rId89" Type="http://schemas.openxmlformats.org/officeDocument/2006/relationships/slide" Target="slides/slide40.xml"/><Relationship Id="rId112" Type="http://schemas.openxmlformats.org/officeDocument/2006/relationships/slide" Target="slides/slide63.xml"/><Relationship Id="rId133" Type="http://schemas.openxmlformats.org/officeDocument/2006/relationships/slide" Target="slides/slide84.xml"/><Relationship Id="rId138" Type="http://schemas.openxmlformats.org/officeDocument/2006/relationships/slide" Target="slides/slide89.xml"/><Relationship Id="rId16" Type="http://schemas.openxmlformats.org/officeDocument/2006/relationships/slideMaster" Target="slideMasters/slideMaster16.xml"/><Relationship Id="rId107" Type="http://schemas.openxmlformats.org/officeDocument/2006/relationships/slide" Target="slides/slide58.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4.xml"/><Relationship Id="rId58" Type="http://schemas.openxmlformats.org/officeDocument/2006/relationships/slide" Target="slides/slide9.xml"/><Relationship Id="rId74" Type="http://schemas.openxmlformats.org/officeDocument/2006/relationships/slide" Target="slides/slide25.xml"/><Relationship Id="rId79" Type="http://schemas.openxmlformats.org/officeDocument/2006/relationships/slide" Target="slides/slide30.xml"/><Relationship Id="rId102" Type="http://schemas.openxmlformats.org/officeDocument/2006/relationships/slide" Target="slides/slide53.xml"/><Relationship Id="rId123" Type="http://schemas.openxmlformats.org/officeDocument/2006/relationships/slide" Target="slides/slide74.xml"/><Relationship Id="rId128" Type="http://schemas.openxmlformats.org/officeDocument/2006/relationships/slide" Target="slides/slide79.xml"/><Relationship Id="rId144"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41.xml"/><Relationship Id="rId95" Type="http://schemas.openxmlformats.org/officeDocument/2006/relationships/slide" Target="slides/slide46.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5.xml"/><Relationship Id="rId69" Type="http://schemas.openxmlformats.org/officeDocument/2006/relationships/slide" Target="slides/slide20.xml"/><Relationship Id="rId113" Type="http://schemas.openxmlformats.org/officeDocument/2006/relationships/slide" Target="slides/slide64.xml"/><Relationship Id="rId118" Type="http://schemas.openxmlformats.org/officeDocument/2006/relationships/slide" Target="slides/slide69.xml"/><Relationship Id="rId134" Type="http://schemas.openxmlformats.org/officeDocument/2006/relationships/slide" Target="slides/slide85.xml"/><Relationship Id="rId139" Type="http://schemas.openxmlformats.org/officeDocument/2006/relationships/slide" Target="slides/slide90.xml"/><Relationship Id="rId80" Type="http://schemas.openxmlformats.org/officeDocument/2006/relationships/slide" Target="slides/slide31.xml"/><Relationship Id="rId85" Type="http://schemas.openxmlformats.org/officeDocument/2006/relationships/slide" Target="slides/slide3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0.xml"/><Relationship Id="rId67" Type="http://schemas.openxmlformats.org/officeDocument/2006/relationships/slide" Target="slides/slide18.xml"/><Relationship Id="rId103" Type="http://schemas.openxmlformats.org/officeDocument/2006/relationships/slide" Target="slides/slide54.xml"/><Relationship Id="rId108" Type="http://schemas.openxmlformats.org/officeDocument/2006/relationships/slide" Target="slides/slide59.xml"/><Relationship Id="rId116" Type="http://schemas.openxmlformats.org/officeDocument/2006/relationships/slide" Target="slides/slide67.xml"/><Relationship Id="rId124" Type="http://schemas.openxmlformats.org/officeDocument/2006/relationships/slide" Target="slides/slide75.xml"/><Relationship Id="rId129" Type="http://schemas.openxmlformats.org/officeDocument/2006/relationships/slide" Target="slides/slide80.xml"/><Relationship Id="rId137" Type="http://schemas.openxmlformats.org/officeDocument/2006/relationships/slide" Target="slides/slide88.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5.xml"/><Relationship Id="rId62" Type="http://schemas.openxmlformats.org/officeDocument/2006/relationships/slide" Target="slides/slide13.xml"/><Relationship Id="rId70" Type="http://schemas.openxmlformats.org/officeDocument/2006/relationships/slide" Target="slides/slide21.xml"/><Relationship Id="rId75" Type="http://schemas.openxmlformats.org/officeDocument/2006/relationships/slide" Target="slides/slide26.xml"/><Relationship Id="rId83" Type="http://schemas.openxmlformats.org/officeDocument/2006/relationships/slide" Target="slides/slide34.xml"/><Relationship Id="rId88" Type="http://schemas.openxmlformats.org/officeDocument/2006/relationships/slide" Target="slides/slide39.xml"/><Relationship Id="rId91" Type="http://schemas.openxmlformats.org/officeDocument/2006/relationships/slide" Target="slides/slide42.xml"/><Relationship Id="rId96" Type="http://schemas.openxmlformats.org/officeDocument/2006/relationships/slide" Target="slides/slide47.xml"/><Relationship Id="rId111" Type="http://schemas.openxmlformats.org/officeDocument/2006/relationships/slide" Target="slides/slide62.xml"/><Relationship Id="rId132" Type="http://schemas.openxmlformats.org/officeDocument/2006/relationships/slide" Target="slides/slide83.xml"/><Relationship Id="rId140" Type="http://schemas.openxmlformats.org/officeDocument/2006/relationships/slide" Target="slides/slide91.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8.xml"/><Relationship Id="rId106" Type="http://schemas.openxmlformats.org/officeDocument/2006/relationships/slide" Target="slides/slide57.xml"/><Relationship Id="rId114" Type="http://schemas.openxmlformats.org/officeDocument/2006/relationships/slide" Target="slides/slide65.xml"/><Relationship Id="rId119" Type="http://schemas.openxmlformats.org/officeDocument/2006/relationships/slide" Target="slides/slide70.xml"/><Relationship Id="rId127" Type="http://schemas.openxmlformats.org/officeDocument/2006/relationships/slide" Target="slides/slide78.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3.xml"/><Relationship Id="rId60" Type="http://schemas.openxmlformats.org/officeDocument/2006/relationships/slide" Target="slides/slide11.xml"/><Relationship Id="rId65" Type="http://schemas.openxmlformats.org/officeDocument/2006/relationships/slide" Target="slides/slide16.xml"/><Relationship Id="rId73" Type="http://schemas.openxmlformats.org/officeDocument/2006/relationships/slide" Target="slides/slide24.xml"/><Relationship Id="rId78" Type="http://schemas.openxmlformats.org/officeDocument/2006/relationships/slide" Target="slides/slide29.xml"/><Relationship Id="rId81" Type="http://schemas.openxmlformats.org/officeDocument/2006/relationships/slide" Target="slides/slide32.xml"/><Relationship Id="rId86" Type="http://schemas.openxmlformats.org/officeDocument/2006/relationships/slide" Target="slides/slide37.xml"/><Relationship Id="rId94" Type="http://schemas.openxmlformats.org/officeDocument/2006/relationships/slide" Target="slides/slide45.xml"/><Relationship Id="rId99" Type="http://schemas.openxmlformats.org/officeDocument/2006/relationships/slide" Target="slides/slide50.xml"/><Relationship Id="rId101" Type="http://schemas.openxmlformats.org/officeDocument/2006/relationships/slide" Target="slides/slide52.xml"/><Relationship Id="rId122" Type="http://schemas.openxmlformats.org/officeDocument/2006/relationships/slide" Target="slides/slide73.xml"/><Relationship Id="rId130" Type="http://schemas.openxmlformats.org/officeDocument/2006/relationships/slide" Target="slides/slide81.xml"/><Relationship Id="rId135" Type="http://schemas.openxmlformats.org/officeDocument/2006/relationships/slide" Target="slides/slide86.xml"/><Relationship Id="rId14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0.xml"/><Relationship Id="rId34" Type="http://schemas.openxmlformats.org/officeDocument/2006/relationships/slideMaster" Target="slideMasters/slideMaster34.xml"/><Relationship Id="rId50" Type="http://schemas.openxmlformats.org/officeDocument/2006/relationships/slide" Target="slides/slide1.xml"/><Relationship Id="rId55" Type="http://schemas.openxmlformats.org/officeDocument/2006/relationships/slide" Target="slides/slide6.xml"/><Relationship Id="rId76" Type="http://schemas.openxmlformats.org/officeDocument/2006/relationships/slide" Target="slides/slide27.xml"/><Relationship Id="rId97" Type="http://schemas.openxmlformats.org/officeDocument/2006/relationships/slide" Target="slides/slide48.xml"/><Relationship Id="rId104" Type="http://schemas.openxmlformats.org/officeDocument/2006/relationships/slide" Target="slides/slide55.xml"/><Relationship Id="rId120" Type="http://schemas.openxmlformats.org/officeDocument/2006/relationships/slide" Target="slides/slide71.xml"/><Relationship Id="rId125" Type="http://schemas.openxmlformats.org/officeDocument/2006/relationships/slide" Target="slides/slide76.xml"/><Relationship Id="rId141" Type="http://schemas.openxmlformats.org/officeDocument/2006/relationships/slide" Target="slides/slide92.xml"/><Relationship Id="rId14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22.xml"/><Relationship Id="rId92" Type="http://schemas.openxmlformats.org/officeDocument/2006/relationships/slide" Target="slides/slide43.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7.xml"/><Relationship Id="rId87" Type="http://schemas.openxmlformats.org/officeDocument/2006/relationships/slide" Target="slides/slide38.xml"/><Relationship Id="rId110" Type="http://schemas.openxmlformats.org/officeDocument/2006/relationships/slide" Target="slides/slide61.xml"/><Relationship Id="rId115" Type="http://schemas.openxmlformats.org/officeDocument/2006/relationships/slide" Target="slides/slide66.xml"/><Relationship Id="rId131" Type="http://schemas.openxmlformats.org/officeDocument/2006/relationships/slide" Target="slides/slide82.xml"/><Relationship Id="rId136" Type="http://schemas.openxmlformats.org/officeDocument/2006/relationships/slide" Target="slides/slide87.xml"/><Relationship Id="rId61" Type="http://schemas.openxmlformats.org/officeDocument/2006/relationships/slide" Target="slides/slide12.xml"/><Relationship Id="rId82" Type="http://schemas.openxmlformats.org/officeDocument/2006/relationships/slide" Target="slides/slide3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7.xml"/><Relationship Id="rId77" Type="http://schemas.openxmlformats.org/officeDocument/2006/relationships/slide" Target="slides/slide28.xml"/><Relationship Id="rId100" Type="http://schemas.openxmlformats.org/officeDocument/2006/relationships/slide" Target="slides/slide51.xml"/><Relationship Id="rId105" Type="http://schemas.openxmlformats.org/officeDocument/2006/relationships/slide" Target="slides/slide56.xml"/><Relationship Id="rId126" Type="http://schemas.openxmlformats.org/officeDocument/2006/relationships/slide" Target="slides/slide77.xml"/><Relationship Id="rId14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2.xml"/><Relationship Id="rId72" Type="http://schemas.openxmlformats.org/officeDocument/2006/relationships/slide" Target="slides/slide23.xml"/><Relationship Id="rId93" Type="http://schemas.openxmlformats.org/officeDocument/2006/relationships/slide" Target="slides/slide44.xml"/><Relationship Id="rId98" Type="http://schemas.openxmlformats.org/officeDocument/2006/relationships/slide" Target="slides/slide49.xml"/><Relationship Id="rId121" Type="http://schemas.openxmlformats.org/officeDocument/2006/relationships/slide" Target="slides/slide72.xml"/><Relationship Id="rId142" Type="http://schemas.openxmlformats.org/officeDocument/2006/relationships/slide" Target="slides/slide9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lvl1pPr algn="l" defTabSz="963613" eaLnBrk="1" hangingPunct="1">
              <a:spcBef>
                <a:spcPct val="0"/>
              </a:spcBef>
              <a:defRPr sz="1300" dirty="0">
                <a:latin typeface="Arial" charset="0"/>
                <a:cs typeface="Arial" charset="0"/>
              </a:defRPr>
            </a:lvl1pPr>
          </a:lstStyle>
          <a:p>
            <a:pPr>
              <a:defRPr/>
            </a:pPr>
            <a:endParaRPr lang="en-US"/>
          </a:p>
        </p:txBody>
      </p:sp>
      <p:sp>
        <p:nvSpPr>
          <p:cNvPr id="286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lvl1pPr algn="r" defTabSz="963613" eaLnBrk="1" hangingPunct="1">
              <a:spcBef>
                <a:spcPct val="0"/>
              </a:spcBef>
              <a:defRPr sz="1300" dirty="0">
                <a:latin typeface="Arial" charset="0"/>
                <a:cs typeface="Arial" charset="0"/>
              </a:defRPr>
            </a:lvl1pPr>
          </a:lstStyle>
          <a:p>
            <a:pPr>
              <a:defRPr/>
            </a:pPr>
            <a:endParaRPr lang="en-US"/>
          </a:p>
        </p:txBody>
      </p:sp>
      <p:sp>
        <p:nvSpPr>
          <p:cNvPr id="18944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731838" y="4562475"/>
            <a:ext cx="5851525" cy="4318000"/>
          </a:xfrm>
          <a:prstGeom prst="rect">
            <a:avLst/>
          </a:prstGeom>
          <a:noFill/>
          <a:ln w="9525">
            <a:noFill/>
            <a:miter lim="800000"/>
            <a:headEnd/>
            <a:tailEnd/>
          </a:ln>
          <a:effectLst/>
        </p:spPr>
        <p:txBody>
          <a:bodyPr vert="horz" wrap="square" lIns="96332" tIns="48166" rIns="96332" bIns="4816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86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6332" tIns="48166" rIns="96332" bIns="48166" numCol="1" anchor="b" anchorCtr="0" compatLnSpc="1">
            <a:prstTxWarp prst="textNoShape">
              <a:avLst/>
            </a:prstTxWarp>
          </a:bodyPr>
          <a:lstStyle>
            <a:lvl1pPr algn="l" defTabSz="963613" eaLnBrk="1" hangingPunct="1">
              <a:spcBef>
                <a:spcPct val="0"/>
              </a:spcBef>
              <a:defRPr sz="1300" dirty="0">
                <a:latin typeface="Arial" charset="0"/>
                <a:cs typeface="Arial" charset="0"/>
              </a:defRPr>
            </a:lvl1pPr>
          </a:lstStyle>
          <a:p>
            <a:pPr>
              <a:defRPr/>
            </a:pPr>
            <a:endParaRPr lang="en-US"/>
          </a:p>
        </p:txBody>
      </p:sp>
      <p:sp>
        <p:nvSpPr>
          <p:cNvPr id="286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6332" tIns="48166" rIns="96332" bIns="48166" numCol="1" anchor="b" anchorCtr="0" compatLnSpc="1">
            <a:prstTxWarp prst="textNoShape">
              <a:avLst/>
            </a:prstTxWarp>
          </a:bodyPr>
          <a:lstStyle>
            <a:lvl1pPr algn="r" defTabSz="963613" eaLnBrk="1" hangingPunct="1">
              <a:spcBef>
                <a:spcPct val="0"/>
              </a:spcBef>
              <a:defRPr sz="1300">
                <a:latin typeface="Arial" charset="0"/>
                <a:cs typeface="Arial" charset="0"/>
              </a:defRPr>
            </a:lvl1pPr>
          </a:lstStyle>
          <a:p>
            <a:pPr>
              <a:defRPr/>
            </a:pPr>
            <a:fld id="{43EBCA75-CDC5-4608-88B6-B01EA2EA71CB}" type="slidenum">
              <a:rPr lang="en-US"/>
              <a:pPr>
                <a:defRPr/>
              </a:pPr>
              <a:t>‹#›</a:t>
            </a:fld>
            <a:endParaRPr lang="en-US" dirty="0"/>
          </a:p>
        </p:txBody>
      </p:sp>
    </p:spTree>
    <p:extLst>
      <p:ext uri="{BB962C8B-B14F-4D97-AF65-F5344CB8AC3E}">
        <p14:creationId xmlns:p14="http://schemas.microsoft.com/office/powerpoint/2010/main" val="3153798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4A2E0FC7-F117-4AF0-B1E2-D0BAD4709C2D}" type="slidenum">
              <a:rPr lang="en-US" sz="1300" smtClean="0">
                <a:solidFill>
                  <a:srgbClr val="000000"/>
                </a:solidFill>
              </a:rPr>
              <a:pPr eaLnBrk="1" hangingPunct="1"/>
              <a:t>1</a:t>
            </a:fld>
            <a:endParaRPr lang="en-US" sz="1300" smtClean="0">
              <a:solidFill>
                <a:srgbClr val="000000"/>
              </a:solidFill>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89BBF618-1E42-4012-913C-28EEE26ECDE0}" type="slidenum">
              <a:rPr lang="en-US" sz="1300" smtClean="0">
                <a:solidFill>
                  <a:srgbClr val="000000"/>
                </a:solidFill>
              </a:rPr>
              <a:pPr eaLnBrk="1" hangingPunct="1"/>
              <a:t>12</a:t>
            </a:fld>
            <a:endParaRPr lang="en-US" sz="1300" smtClean="0">
              <a:solidFill>
                <a:srgbClr val="000000"/>
              </a:solidFill>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349A56EA-E470-4D53-90DD-F4CB782C1053}" type="slidenum">
              <a:rPr lang="en-US" sz="1300" smtClean="0">
                <a:solidFill>
                  <a:srgbClr val="000000"/>
                </a:solidFill>
              </a:rPr>
              <a:pPr eaLnBrk="1" hangingPunct="1"/>
              <a:t>21</a:t>
            </a:fld>
            <a:endParaRPr lang="en-US" sz="1300" smtClean="0">
              <a:solidFill>
                <a:srgbClr val="000000"/>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DDB37A9F-0458-4240-BF59-E27196B3FAEE}" type="slidenum">
              <a:rPr lang="en-US" sz="1300" smtClean="0">
                <a:solidFill>
                  <a:srgbClr val="000000"/>
                </a:solidFill>
              </a:rPr>
              <a:pPr eaLnBrk="1" hangingPunct="1"/>
              <a:t>22</a:t>
            </a:fld>
            <a:endParaRPr lang="en-US" sz="1300" smtClean="0">
              <a:solidFill>
                <a:srgbClr val="000000"/>
              </a:solidFill>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B47DE383-F7E0-4692-845F-F5E7CD668936}" type="slidenum">
              <a:rPr lang="en-US" sz="1300" smtClean="0">
                <a:solidFill>
                  <a:srgbClr val="000000"/>
                </a:solidFill>
              </a:rPr>
              <a:pPr eaLnBrk="1" hangingPunct="1"/>
              <a:t>23</a:t>
            </a:fld>
            <a:endParaRPr lang="en-US" sz="1300" smtClean="0">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03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9ABBDA4-0D05-49F4-9E6D-56EAE3ECBB43}" type="slidenum">
              <a:rPr lang="en-US" sz="1300" smtClean="0">
                <a:solidFill>
                  <a:srgbClr val="000000"/>
                </a:solidFill>
              </a:rPr>
              <a:pPr eaLnBrk="1" hangingPunct="1"/>
              <a:t>24</a:t>
            </a:fld>
            <a:endParaRPr lang="en-US" sz="1300" smtClean="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8968863F-3F87-404C-A8AB-F3A418349650}" type="slidenum">
              <a:rPr lang="en-US" sz="1300" smtClean="0">
                <a:solidFill>
                  <a:srgbClr val="000000"/>
                </a:solidFill>
              </a:rPr>
              <a:pPr eaLnBrk="1" hangingPunct="1"/>
              <a:t>25</a:t>
            </a:fld>
            <a:endParaRPr lang="en-US" sz="1300" smtClean="0">
              <a:solidFill>
                <a:srgbClr val="000000"/>
              </a:solidFill>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36DECC5-37EC-4EF5-936D-CD08C0D2F656}" type="slidenum">
              <a:rPr lang="en-US" sz="1300" smtClean="0">
                <a:solidFill>
                  <a:srgbClr val="000000"/>
                </a:solidFill>
              </a:rPr>
              <a:pPr eaLnBrk="1" hangingPunct="1"/>
              <a:t>26</a:t>
            </a:fld>
            <a:endParaRPr lang="en-US" sz="1300" smtClean="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CA60D9A3-9DDE-49D4-875B-5069A8C6507A}" type="slidenum">
              <a:rPr lang="en-US" sz="1300" smtClean="0">
                <a:solidFill>
                  <a:srgbClr val="000000"/>
                </a:solidFill>
              </a:rPr>
              <a:pPr eaLnBrk="1" hangingPunct="1"/>
              <a:t>27</a:t>
            </a:fld>
            <a:endParaRPr lang="en-US" sz="1300" smtClean="0">
              <a:solidFill>
                <a:srgbClr val="000000"/>
              </a:solidFill>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483F615F-E783-402E-82D8-140F3E23236E}" type="slidenum">
              <a:rPr lang="en-US" sz="1300" smtClean="0">
                <a:solidFill>
                  <a:srgbClr val="000000"/>
                </a:solidFill>
              </a:rPr>
              <a:pPr eaLnBrk="1" hangingPunct="1"/>
              <a:t>28</a:t>
            </a:fld>
            <a:endParaRPr lang="en-US" sz="1300" smtClean="0">
              <a:solidFill>
                <a:srgbClr val="000000"/>
              </a:solidFill>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C060318-0DDC-483B-AC15-9556E545A92B}" type="slidenum">
              <a:rPr lang="en-US" sz="1300" smtClean="0">
                <a:solidFill>
                  <a:srgbClr val="000000"/>
                </a:solidFill>
              </a:rPr>
              <a:pPr eaLnBrk="1" hangingPunct="1"/>
              <a:t>29</a:t>
            </a:fld>
            <a:endParaRPr lang="en-US" sz="1300" smtClean="0">
              <a:solidFill>
                <a:srgbClr val="000000"/>
              </a:solidFill>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D460CA6C-022C-4DED-A7E5-4B57B332D16D}" type="slidenum">
              <a:rPr lang="en-US" sz="1300" smtClean="0">
                <a:solidFill>
                  <a:srgbClr val="000000"/>
                </a:solidFill>
              </a:rPr>
              <a:pPr eaLnBrk="1" hangingPunct="1"/>
              <a:t>2</a:t>
            </a:fld>
            <a:endParaRPr lang="en-US" sz="1300" smtClean="0">
              <a:solidFill>
                <a:srgbClr val="000000"/>
              </a:solidFill>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5A1021C-D903-4901-A4E3-668E96B39AB8}" type="slidenum">
              <a:rPr lang="en-US" sz="1300" smtClean="0">
                <a:solidFill>
                  <a:srgbClr val="000000"/>
                </a:solidFill>
              </a:rPr>
              <a:pPr eaLnBrk="1" hangingPunct="1"/>
              <a:t>30</a:t>
            </a:fld>
            <a:endParaRPr lang="en-US" sz="1300" smtClean="0">
              <a:solidFill>
                <a:srgbClr val="000000"/>
              </a:solidFill>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8A216AC-AF79-4715-9BA4-CF48C2BC6AF0}" type="slidenum">
              <a:rPr lang="en-US" sz="1300" smtClean="0">
                <a:solidFill>
                  <a:srgbClr val="000000"/>
                </a:solidFill>
              </a:rPr>
              <a:pPr eaLnBrk="1" hangingPunct="1"/>
              <a:t>31</a:t>
            </a:fld>
            <a:endParaRPr lang="en-US" sz="1300" smtClean="0">
              <a:solidFill>
                <a:srgbClr val="000000"/>
              </a:solidFill>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3F7B770-2AE5-4733-836F-79A0CE827404}" type="slidenum">
              <a:rPr lang="en-US" sz="1300" smtClean="0">
                <a:solidFill>
                  <a:srgbClr val="000000"/>
                </a:solidFill>
              </a:rPr>
              <a:pPr eaLnBrk="1" hangingPunct="1"/>
              <a:t>32</a:t>
            </a:fld>
            <a:endParaRPr lang="en-US" sz="1300" smtClean="0">
              <a:solidFill>
                <a:srgbClr val="000000"/>
              </a:solidFill>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D9931E3B-4DC3-48C7-9C81-F86EE5B325B5}" type="slidenum">
              <a:rPr lang="en-US" sz="1300" smtClean="0">
                <a:solidFill>
                  <a:srgbClr val="000000"/>
                </a:solidFill>
              </a:rPr>
              <a:pPr eaLnBrk="1" hangingPunct="1"/>
              <a:t>33</a:t>
            </a:fld>
            <a:endParaRPr lang="en-US" sz="1300" smtClean="0">
              <a:solidFill>
                <a:srgbClr val="000000"/>
              </a:solidFill>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7CD11F3E-F322-4E39-A119-62CDA7151D81}" type="slidenum">
              <a:rPr lang="en-US" sz="1300" smtClean="0">
                <a:solidFill>
                  <a:srgbClr val="000000"/>
                </a:solidFill>
              </a:rPr>
              <a:pPr eaLnBrk="1" hangingPunct="1"/>
              <a:t>34</a:t>
            </a:fld>
            <a:endParaRPr lang="en-US" sz="1300" smtClean="0">
              <a:solidFill>
                <a:srgbClr val="000000"/>
              </a:solidFill>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59E1796-EEFD-47C6-80B7-EFABCC9438BB}" type="slidenum">
              <a:rPr lang="en-US" sz="1300" smtClean="0">
                <a:solidFill>
                  <a:srgbClr val="000000"/>
                </a:solidFill>
              </a:rPr>
              <a:pPr eaLnBrk="1" hangingPunct="1"/>
              <a:t>35</a:t>
            </a:fld>
            <a:endParaRPr lang="en-US" sz="1300" smtClean="0">
              <a:solidFill>
                <a:srgbClr val="000000"/>
              </a:solidFill>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73B5514B-FF9D-43D2-A05F-648F2EB74EDE}" type="slidenum">
              <a:rPr lang="en-US" sz="1300" smtClean="0">
                <a:solidFill>
                  <a:srgbClr val="000000"/>
                </a:solidFill>
              </a:rPr>
              <a:pPr eaLnBrk="1" hangingPunct="1"/>
              <a:t>36</a:t>
            </a:fld>
            <a:endParaRPr lang="en-US" sz="1300" smtClean="0">
              <a:solidFill>
                <a:srgbClr val="000000"/>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9F9472E-9BC0-47A3-BCB4-F404E56C109A}" type="slidenum">
              <a:rPr lang="en-US" sz="1300" smtClean="0">
                <a:solidFill>
                  <a:srgbClr val="000000"/>
                </a:solidFill>
              </a:rPr>
              <a:pPr eaLnBrk="1" hangingPunct="1"/>
              <a:t>37</a:t>
            </a:fld>
            <a:endParaRPr lang="en-US" sz="1300" smtClean="0">
              <a:solidFill>
                <a:srgbClr val="000000"/>
              </a:solidFill>
            </a:endParaRPr>
          </a:p>
        </p:txBody>
      </p:sp>
      <p:sp>
        <p:nvSpPr>
          <p:cNvPr id="217091" name="Rectangle 2"/>
          <p:cNvSpPr>
            <a:spLocks noGrp="1" noRot="1" noChangeAspect="1" noChangeArrowheads="1" noTextEdit="1"/>
          </p:cNvSpPr>
          <p:nvPr>
            <p:ph type="sldImg"/>
          </p:nvPr>
        </p:nvSpPr>
        <p:spPr>
          <a:xfrm>
            <a:off x="1257300" y="720725"/>
            <a:ext cx="4802188" cy="3602038"/>
          </a:xfrm>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AD96ACD-7499-4111-AE6C-45B2B886417C}" type="slidenum">
              <a:rPr lang="en-US" sz="1300" smtClean="0">
                <a:solidFill>
                  <a:srgbClr val="000000"/>
                </a:solidFill>
              </a:rPr>
              <a:pPr eaLnBrk="1" hangingPunct="1"/>
              <a:t>38</a:t>
            </a:fld>
            <a:endParaRPr lang="en-US" sz="1300" smtClean="0">
              <a:solidFill>
                <a:srgbClr val="000000"/>
              </a:solidFill>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ADAE2D8-9287-43A7-BE0E-BE3D261A2649}" type="slidenum">
              <a:rPr lang="en-US" sz="1300" smtClean="0"/>
              <a:pPr eaLnBrk="1" hangingPunct="1"/>
              <a:t>39</a:t>
            </a:fld>
            <a:endParaRPr lang="en-US" sz="1300" smtClean="0"/>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76313" y="4562475"/>
            <a:ext cx="5362575"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84" tIns="47641" rIns="95284" bIns="47641"/>
          <a:lstStyle/>
          <a:p>
            <a:pPr marL="228600" indent="-228600" eaLnBrk="1" hangingPunct="1">
              <a:buFontTx/>
              <a:buAutoNum type="arabicPeriod"/>
            </a:pPr>
            <a:r>
              <a:rPr lang="en-US" sz="1000" smtClean="0">
                <a:latin typeface="Arial" pitchFamily="34" charset="0"/>
                <a:cs typeface="Arial" pitchFamily="34" charset="0"/>
              </a:rPr>
              <a:t>Ion channels are a class of Proteins that reside in the cell membrane of all biological cells. </a:t>
            </a:r>
            <a:r>
              <a:rPr lang="en-US" sz="1000" smtClean="0">
                <a:solidFill>
                  <a:srgbClr val="000000"/>
                </a:solidFill>
                <a:latin typeface="Arial" pitchFamily="34" charset="0"/>
                <a:cs typeface="Arial" pitchFamily="34" charset="0"/>
              </a:rPr>
              <a:t>Each channel protein consists of a chain of amino acids folded in such a way that it forms a nanoscopic water-filled tunnel through which ions can flow to cross the otherwise impermeable membrane. </a:t>
            </a:r>
          </a:p>
          <a:p>
            <a:pPr marL="228600" indent="-228600" eaLnBrk="1" hangingPunct="1">
              <a:buFontTx/>
              <a:buAutoNum type="arabicPeriod"/>
            </a:pPr>
            <a:endParaRPr lang="en-US" sz="1000" smtClean="0">
              <a:solidFill>
                <a:srgbClr val="000000"/>
              </a:solidFill>
              <a:latin typeface="Arial" pitchFamily="34" charset="0"/>
              <a:cs typeface="Arial" pitchFamily="34" charset="0"/>
            </a:endParaRPr>
          </a:p>
          <a:p>
            <a:pPr marL="228600" indent="-228600" algn="just" eaLnBrk="1" hangingPunct="1">
              <a:buFontTx/>
              <a:buAutoNum type="arabicPeriod"/>
            </a:pPr>
            <a:r>
              <a:rPr lang="en-US" sz="1000" smtClean="0">
                <a:solidFill>
                  <a:srgbClr val="000000"/>
                </a:solidFill>
                <a:latin typeface="Arial" pitchFamily="34" charset="0"/>
                <a:cs typeface="Times New Roman" pitchFamily="18" charset="0"/>
              </a:rPr>
              <a:t>Every ion channel carries a strong and steeply varying distribution of permanent charge, which depends on the particular combination of channel and prevalent physiological conditions. This permanent charge has an important role in determining the current-voltage characteristics of the open channel.</a:t>
            </a:r>
            <a:r>
              <a:rPr lang="en-US" sz="1000" b="1" smtClean="0">
                <a:solidFill>
                  <a:srgbClr val="000000"/>
                </a:solidFill>
                <a:latin typeface="Arial" pitchFamily="34" charset="0"/>
                <a:cs typeface="Times New Roman" pitchFamily="18" charset="0"/>
              </a:rPr>
              <a:t> </a:t>
            </a:r>
          </a:p>
          <a:p>
            <a:pPr marL="228600" indent="-228600" algn="just" eaLnBrk="1" hangingPunct="1">
              <a:buFontTx/>
              <a:buAutoNum type="arabicPeriod"/>
            </a:pPr>
            <a:endParaRPr lang="en-US" sz="1000" b="1" smtClean="0">
              <a:solidFill>
                <a:srgbClr val="000000"/>
              </a:solidFill>
              <a:latin typeface="Arial" pitchFamily="34" charset="0"/>
              <a:cs typeface="Times New Roman" pitchFamily="18" charset="0"/>
            </a:endParaRPr>
          </a:p>
          <a:p>
            <a:pPr marL="228600" indent="-228600" algn="just" eaLnBrk="1" hangingPunct="1">
              <a:buFontTx/>
              <a:buAutoNum type="arabicPeriod"/>
            </a:pPr>
            <a:r>
              <a:rPr lang="en-US" sz="1000" smtClean="0">
                <a:solidFill>
                  <a:srgbClr val="000000"/>
                </a:solidFill>
                <a:latin typeface="Arial" pitchFamily="34" charset="0"/>
                <a:cs typeface="Times New Roman" pitchFamily="18" charset="0"/>
              </a:rPr>
              <a:t>Many </a:t>
            </a:r>
            <a:r>
              <a:rPr lang="en-US" sz="1000" smtClean="0">
                <a:solidFill>
                  <a:srgbClr val="000000"/>
                </a:solidFill>
                <a:latin typeface="Arial" pitchFamily="34" charset="0"/>
                <a:cs typeface="Arial" pitchFamily="34" charset="0"/>
              </a:rPr>
              <a:t>channels are designed by nature to selectively transmit or block a particular ion species. This allows only one type of ion to cross the membrane even though other ions may be present in much higher concentrations. Many channels can also open and close by mechanical or other means, switching on and off like electronic devices.</a:t>
            </a:r>
          </a:p>
          <a:p>
            <a:pPr marL="228600" indent="-228600" algn="just" eaLnBrk="1" hangingPunct="1">
              <a:buFontTx/>
              <a:buAutoNum type="arabicPeriod"/>
            </a:pPr>
            <a:endParaRPr lang="en-US" sz="1000" smtClean="0">
              <a:solidFill>
                <a:srgbClr val="000000"/>
              </a:solidFill>
              <a:latin typeface="Arial" pitchFamily="34" charset="0"/>
              <a:cs typeface="Arial" pitchFamily="34" charset="0"/>
            </a:endParaRPr>
          </a:p>
          <a:p>
            <a:pPr marL="228600" indent="-228600" algn="just" eaLnBrk="1" hangingPunct="1">
              <a:buFontTx/>
              <a:buAutoNum type="arabicPeriod"/>
            </a:pPr>
            <a:r>
              <a:rPr lang="en-US" sz="1000" smtClean="0">
                <a:solidFill>
                  <a:srgbClr val="000000"/>
                </a:solidFill>
                <a:latin typeface="Arial" pitchFamily="34" charset="0"/>
                <a:cs typeface="Arial" pitchFamily="34" charset="0"/>
              </a:rPr>
              <a:t>From a physiological point of view ion channels are essential for maintaining the correct internal ion composition necessary for cell survival and function. They directly control electrical signaling in the nervous system, muscle contraction, and the delivery of many clinical drugs. Malfunctioning channels cause or are associated with many diseases.</a:t>
            </a:r>
          </a:p>
          <a:p>
            <a:pPr marL="228600" indent="-228600" algn="just" eaLnBrk="1" hangingPunct="1">
              <a:buFontTx/>
              <a:buAutoNum type="arabicPeriod"/>
            </a:pPr>
            <a:endParaRPr lang="en-US" sz="1000" smtClean="0">
              <a:solidFill>
                <a:srgbClr val="000000"/>
              </a:solidFill>
              <a:latin typeface="Arial" pitchFamily="34" charset="0"/>
              <a:cs typeface="Arial" pitchFamily="34" charset="0"/>
            </a:endParaRPr>
          </a:p>
          <a:p>
            <a:pPr marL="228600" indent="-228600" algn="just" eaLnBrk="1" hangingPunct="1">
              <a:buFontTx/>
              <a:buAutoNum type="arabicPeriod"/>
            </a:pPr>
            <a:r>
              <a:rPr lang="en-US" sz="1000" smtClean="0">
                <a:solidFill>
                  <a:srgbClr val="000000"/>
                </a:solidFill>
                <a:latin typeface="Arial" pitchFamily="34" charset="0"/>
                <a:cs typeface="Arial" pitchFamily="34" charset="0"/>
              </a:rPr>
              <a:t>From a device point of view, ion channels can be thought of as elements in an electrical circuit, behaving like resistors, diodes or batteries depending on the specific channel and environmental factors. By replacing or deleting one or more of the amino acids many channels can be mutated, altering the charge distribution along the channel. Designing and engineering channels with specific conductances and selectivities, and incorporating them into bio-devices, is a real possibility.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88074DCB-1364-4F99-BAB9-EE29343C6160}" type="slidenum">
              <a:rPr lang="en-US" sz="1300" smtClean="0">
                <a:solidFill>
                  <a:srgbClr val="000000"/>
                </a:solidFill>
              </a:rPr>
              <a:pPr eaLnBrk="1" hangingPunct="1"/>
              <a:t>5</a:t>
            </a:fld>
            <a:endParaRPr lang="en-US" sz="1300" smtClean="0">
              <a:solidFill>
                <a:srgbClr val="000000"/>
              </a:solidFill>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ln/>
        </p:spPr>
      </p:sp>
      <p:sp>
        <p:nvSpPr>
          <p:cNvPr id="220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20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D2C7C4D5-38BB-4AF8-9070-D4B583B1E1D5}" type="slidenum">
              <a:rPr lang="en-US" sz="1300" smtClean="0">
                <a:solidFill>
                  <a:srgbClr val="000000"/>
                </a:solidFill>
              </a:rPr>
              <a:pPr eaLnBrk="1" hangingPunct="1"/>
              <a:t>40</a:t>
            </a:fld>
            <a:endParaRPr lang="en-US" sz="1300" smtClean="0">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C2980087-6649-4758-957E-6964CB6ABCF0}" type="slidenum">
              <a:rPr lang="en-US" sz="1300" smtClean="0">
                <a:solidFill>
                  <a:srgbClr val="000000"/>
                </a:solidFill>
              </a:rPr>
              <a:pPr eaLnBrk="1" hangingPunct="1"/>
              <a:t>41</a:t>
            </a:fld>
            <a:endParaRPr lang="en-US" sz="1300" smtClean="0">
              <a:solidFill>
                <a:srgbClr val="000000"/>
              </a:solidFill>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1DB3D82-08D1-4D92-B025-D16E0A388CAE}" type="slidenum">
              <a:rPr lang="en-US" sz="1300" smtClean="0">
                <a:solidFill>
                  <a:srgbClr val="000000"/>
                </a:solidFill>
              </a:rPr>
              <a:pPr eaLnBrk="1" hangingPunct="1"/>
              <a:t>42</a:t>
            </a:fld>
            <a:endParaRPr lang="en-US" sz="1300" smtClean="0">
              <a:solidFill>
                <a:srgbClr val="000000"/>
              </a:solidFill>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3BD42632-2DD1-46EE-9F33-FF3C0BFB0BFF}" type="slidenum">
              <a:rPr lang="en-US" sz="1300" smtClean="0">
                <a:solidFill>
                  <a:srgbClr val="000000"/>
                </a:solidFill>
              </a:rPr>
              <a:pPr eaLnBrk="1" hangingPunct="1"/>
              <a:t>43</a:t>
            </a:fld>
            <a:endParaRPr lang="en-US" sz="1300" smtClean="0">
              <a:solidFill>
                <a:srgbClr val="000000"/>
              </a:solidFill>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a:ln/>
        </p:spPr>
      </p:sp>
      <p:sp>
        <p:nvSpPr>
          <p:cNvPr id="224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24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D37C01C8-1E95-48DB-926E-B6D4A7960B77}" type="slidenum">
              <a:rPr lang="en-US" sz="1300" smtClean="0">
                <a:solidFill>
                  <a:srgbClr val="000000"/>
                </a:solidFill>
              </a:rPr>
              <a:pPr eaLnBrk="1" hangingPunct="1"/>
              <a:t>44</a:t>
            </a:fld>
            <a:endParaRPr lang="en-US" sz="1300" smtClean="0">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82"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8E30A119-27D8-4F2D-9AEF-FC7E2C2609D1}" type="slidenum">
              <a:rPr lang="en-US" sz="1300" smtClean="0">
                <a:solidFill>
                  <a:srgbClr val="000000"/>
                </a:solidFill>
              </a:rPr>
              <a:pPr eaLnBrk="1" hangingPunct="1"/>
              <a:t>45</a:t>
            </a:fld>
            <a:endParaRPr lang="en-US" sz="1300" smtClean="0">
              <a:solidFill>
                <a:srgbClr val="000000"/>
              </a:solidFill>
            </a:endParaRPr>
          </a:p>
        </p:txBody>
      </p:sp>
      <p:sp>
        <p:nvSpPr>
          <p:cNvPr id="225283" name="Rectangle 1"/>
          <p:cNvSpPr>
            <a:spLocks noGrp="1" noRot="1" noChangeAspect="1" noChangeArrowheads="1" noTextEdit="1"/>
          </p:cNvSpPr>
          <p:nvPr>
            <p:ph type="sldImg"/>
          </p:nvPr>
        </p:nvSpPr>
        <p:spPr>
          <a:xfrm>
            <a:off x="1257300" y="728663"/>
            <a:ext cx="4800600" cy="3600450"/>
          </a:xfrm>
          <a:solidFill>
            <a:srgbClr val="FFFFFF"/>
          </a:solidFill>
          <a:ln/>
        </p:spPr>
      </p:sp>
      <p:sp>
        <p:nvSpPr>
          <p:cNvPr id="225284" name="Rectangle 2"/>
          <p:cNvSpPr>
            <a:spLocks noGrp="1" noChangeArrowheads="1"/>
          </p:cNvSpPr>
          <p:nvPr>
            <p:ph type="body" idx="1"/>
          </p:nvPr>
        </p:nvSpPr>
        <p:spPr>
          <a:xfrm>
            <a:off x="731838" y="4559300"/>
            <a:ext cx="5853112" cy="4233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mtClean="0">
              <a:latin typeface="Arial" pitchFamily="34" charset="0"/>
              <a:cs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6306"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5B1A2EF8-B69A-4F73-AD05-7790053A8071}" type="slidenum">
              <a:rPr lang="en-US" sz="1300" smtClean="0">
                <a:solidFill>
                  <a:srgbClr val="000000"/>
                </a:solidFill>
              </a:rPr>
              <a:pPr eaLnBrk="1" hangingPunct="1"/>
              <a:t>46</a:t>
            </a:fld>
            <a:endParaRPr lang="en-US" sz="1300" smtClean="0">
              <a:solidFill>
                <a:srgbClr val="000000"/>
              </a:solidFill>
            </a:endParaRPr>
          </a:p>
        </p:txBody>
      </p:sp>
      <p:sp>
        <p:nvSpPr>
          <p:cNvPr id="226307" name="Rectangle 1"/>
          <p:cNvSpPr>
            <a:spLocks noGrp="1" noRot="1" noChangeAspect="1" noChangeArrowheads="1" noTextEdit="1"/>
          </p:cNvSpPr>
          <p:nvPr>
            <p:ph type="sldImg"/>
          </p:nvPr>
        </p:nvSpPr>
        <p:spPr>
          <a:xfrm>
            <a:off x="1257300" y="728663"/>
            <a:ext cx="4800600" cy="3600450"/>
          </a:xfrm>
          <a:solidFill>
            <a:srgbClr val="FFFFFF"/>
          </a:solidFill>
          <a:ln/>
        </p:spPr>
      </p:sp>
      <p:sp>
        <p:nvSpPr>
          <p:cNvPr id="226308" name="Rectangle 2"/>
          <p:cNvSpPr>
            <a:spLocks noGrp="1" noChangeArrowheads="1"/>
          </p:cNvSpPr>
          <p:nvPr>
            <p:ph type="body" idx="1"/>
          </p:nvPr>
        </p:nvSpPr>
        <p:spPr>
          <a:xfrm>
            <a:off x="731838" y="4559300"/>
            <a:ext cx="5848350" cy="4316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mtClean="0">
              <a:latin typeface="Arial" pitchFamily="34" charset="0"/>
              <a:cs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8635A00-C2C1-4947-A186-50EAB36C927F}" type="slidenum">
              <a:rPr lang="en-US" sz="1300" smtClean="0">
                <a:solidFill>
                  <a:srgbClr val="000000"/>
                </a:solidFill>
              </a:rPr>
              <a:pPr eaLnBrk="1" hangingPunct="1"/>
              <a:t>47</a:t>
            </a:fld>
            <a:endParaRPr lang="en-US" sz="1300" smtClean="0">
              <a:solidFill>
                <a:srgbClr val="000000"/>
              </a:solidFill>
            </a:endParaRPr>
          </a:p>
        </p:txBody>
      </p:sp>
      <p:sp>
        <p:nvSpPr>
          <p:cNvPr id="227331" name="Rectangle 2"/>
          <p:cNvSpPr>
            <a:spLocks noGrp="1" noRot="1" noChangeAspect="1" noChangeArrowheads="1" noTextEdit="1"/>
          </p:cNvSpPr>
          <p:nvPr>
            <p:ph type="sldImg"/>
          </p:nvPr>
        </p:nvSpPr>
        <p:spPr>
          <a:xfrm>
            <a:off x="1257300" y="720725"/>
            <a:ext cx="4802188" cy="3602038"/>
          </a:xfrm>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5398BE2A-BD21-454A-BA36-CD0A44BAC24E}" type="slidenum">
              <a:rPr lang="en-US" smtClean="0">
                <a:solidFill>
                  <a:prstClr val="black"/>
                </a:solidFill>
              </a:rPr>
              <a:pPr/>
              <a:t>48</a:t>
            </a:fld>
            <a:endParaRPr lang="en-US" smtClean="0">
              <a:solidFill>
                <a:prstClr val="black"/>
              </a:solidFill>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7F61472F-3817-4E4D-B5B4-49B26837037B}" type="slidenum">
              <a:rPr lang="en-US" sz="1300" smtClean="0">
                <a:solidFill>
                  <a:srgbClr val="000000"/>
                </a:solidFill>
              </a:rPr>
              <a:pPr eaLnBrk="1" hangingPunct="1"/>
              <a:t>49</a:t>
            </a:fld>
            <a:endParaRPr lang="en-US" sz="1300" smtClean="0">
              <a:solidFill>
                <a:srgbClr val="000000"/>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3585E1F-D856-4B45-948D-F52BC12AF578}" type="slidenum">
              <a:rPr lang="en-US" sz="1300" smtClean="0">
                <a:solidFill>
                  <a:srgbClr val="000000"/>
                </a:solidFill>
              </a:rPr>
              <a:pPr eaLnBrk="1" hangingPunct="1"/>
              <a:t>6</a:t>
            </a:fld>
            <a:endParaRPr lang="en-US" sz="1300" smtClean="0">
              <a:solidFill>
                <a:srgbClr val="000000"/>
              </a:solidFill>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D458E95-706D-470A-ABDB-9E63F600E149}" type="slidenum">
              <a:rPr lang="en-US" sz="1300" smtClean="0">
                <a:solidFill>
                  <a:srgbClr val="000000"/>
                </a:solidFill>
              </a:rPr>
              <a:pPr eaLnBrk="1" hangingPunct="1"/>
              <a:t>50</a:t>
            </a:fld>
            <a:endParaRPr lang="en-US" sz="1300" smtClean="0">
              <a:solidFill>
                <a:srgbClr val="000000"/>
              </a:solidFill>
            </a:endParaRPr>
          </a:p>
        </p:txBody>
      </p:sp>
      <p:sp>
        <p:nvSpPr>
          <p:cNvPr id="230403" name="Rectangle 2"/>
          <p:cNvSpPr>
            <a:spLocks noGrp="1" noRot="1" noChangeAspect="1" noChangeArrowheads="1" noTextEdit="1"/>
          </p:cNvSpPr>
          <p:nvPr>
            <p:ph type="sldImg"/>
          </p:nvPr>
        </p:nvSpPr>
        <p:spPr>
          <a:xfrm>
            <a:off x="1257300" y="719138"/>
            <a:ext cx="4800600" cy="3600450"/>
          </a:xfrm>
          <a:ln/>
        </p:spPr>
      </p:sp>
      <p:sp>
        <p:nvSpPr>
          <p:cNvPr id="230404" name="Rectangle 3"/>
          <p:cNvSpPr>
            <a:spLocks noGrp="1" noChangeArrowheads="1"/>
          </p:cNvSpPr>
          <p:nvPr>
            <p:ph type="body" idx="1"/>
          </p:nvPr>
        </p:nvSpPr>
        <p:spPr>
          <a:xfrm>
            <a:off x="974725" y="4562475"/>
            <a:ext cx="5365750" cy="4319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C8682EF1-8EE5-43C7-A1A6-C11E2C864681}" type="slidenum">
              <a:rPr lang="en-US" sz="1300" smtClean="0">
                <a:solidFill>
                  <a:srgbClr val="000000"/>
                </a:solidFill>
              </a:rPr>
              <a:pPr eaLnBrk="1" hangingPunct="1"/>
              <a:t>51</a:t>
            </a:fld>
            <a:endParaRPr lang="en-US" sz="1300" smtClean="0">
              <a:solidFill>
                <a:srgbClr val="000000"/>
              </a:solidFill>
            </a:endParaRPr>
          </a:p>
        </p:txBody>
      </p:sp>
      <p:sp>
        <p:nvSpPr>
          <p:cNvPr id="231427" name="Rectangle 2"/>
          <p:cNvSpPr>
            <a:spLocks noGrp="1" noRot="1" noChangeAspect="1" noChangeArrowheads="1" noTextEdit="1"/>
          </p:cNvSpPr>
          <p:nvPr>
            <p:ph type="sldImg"/>
          </p:nvPr>
        </p:nvSpPr>
        <p:spPr>
          <a:xfrm>
            <a:off x="1257300" y="719138"/>
            <a:ext cx="4800600" cy="3600450"/>
          </a:xfrm>
          <a:ln/>
        </p:spPr>
      </p:sp>
      <p:sp>
        <p:nvSpPr>
          <p:cNvPr id="231428" name="Rectangle 3"/>
          <p:cNvSpPr>
            <a:spLocks noGrp="1" noChangeArrowheads="1"/>
          </p:cNvSpPr>
          <p:nvPr>
            <p:ph type="body" idx="1"/>
          </p:nvPr>
        </p:nvSpPr>
        <p:spPr>
          <a:xfrm>
            <a:off x="974725" y="4562475"/>
            <a:ext cx="5365750" cy="4319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0842396-43D9-4B4E-84CB-A2E6CA9774BF}" type="slidenum">
              <a:rPr lang="en-US" sz="1300" smtClean="0">
                <a:solidFill>
                  <a:srgbClr val="000000"/>
                </a:solidFill>
              </a:rPr>
              <a:pPr eaLnBrk="1" hangingPunct="1"/>
              <a:t>52</a:t>
            </a:fld>
            <a:endParaRPr lang="en-US" sz="1300" smtClean="0">
              <a:solidFill>
                <a:srgbClr val="000000"/>
              </a:solidFill>
            </a:endParaRPr>
          </a:p>
        </p:txBody>
      </p:sp>
      <p:sp>
        <p:nvSpPr>
          <p:cNvPr id="232451" name="Rectangle 2"/>
          <p:cNvSpPr>
            <a:spLocks noGrp="1" noRot="1" noChangeAspect="1" noChangeArrowheads="1" noTextEdit="1"/>
          </p:cNvSpPr>
          <p:nvPr>
            <p:ph type="sldImg"/>
          </p:nvPr>
        </p:nvSpPr>
        <p:spPr>
          <a:xfrm>
            <a:off x="1260475" y="720725"/>
            <a:ext cx="4799013" cy="3598863"/>
          </a:xfrm>
          <a:ln/>
        </p:spPr>
      </p:sp>
      <p:sp>
        <p:nvSpPr>
          <p:cNvPr id="23245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436A99FC-AA6D-4B61-8B34-40CF4E2B0EE2}" type="slidenum">
              <a:rPr lang="en-US" sz="1300" smtClean="0">
                <a:solidFill>
                  <a:srgbClr val="000000"/>
                </a:solidFill>
              </a:rPr>
              <a:pPr eaLnBrk="1" hangingPunct="1"/>
              <a:t>53</a:t>
            </a:fld>
            <a:endParaRPr lang="en-US" sz="1300" smtClean="0">
              <a:solidFill>
                <a:srgbClr val="000000"/>
              </a:solidFill>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D5E8C906-4836-479B-B9BA-79BD90ACD86D}" type="slidenum">
              <a:rPr lang="en-US" sz="1300" smtClean="0">
                <a:solidFill>
                  <a:srgbClr val="000000"/>
                </a:solidFill>
              </a:rPr>
              <a:pPr eaLnBrk="1" hangingPunct="1"/>
              <a:t>54</a:t>
            </a:fld>
            <a:endParaRPr lang="en-US" sz="1300" smtClean="0">
              <a:solidFill>
                <a:srgbClr val="000000"/>
              </a:solidFill>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8EBF6346-A4EC-4378-9719-F361390DBE88}" type="slidenum">
              <a:rPr lang="en-US" sz="1300" smtClean="0">
                <a:solidFill>
                  <a:srgbClr val="000000"/>
                </a:solidFill>
              </a:rPr>
              <a:pPr eaLnBrk="1" hangingPunct="1"/>
              <a:t>55</a:t>
            </a:fld>
            <a:endParaRPr lang="en-US" sz="1300" smtClean="0">
              <a:solidFill>
                <a:srgbClr val="000000"/>
              </a:solidFill>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36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40DF1A24-2433-4EBC-9892-925CCDDDE29F}" type="slidenum">
              <a:rPr lang="en-US" sz="1300" smtClean="0">
                <a:solidFill>
                  <a:srgbClr val="000000"/>
                </a:solidFill>
              </a:rPr>
              <a:pPr eaLnBrk="1" hangingPunct="1"/>
              <a:t>56</a:t>
            </a:fld>
            <a:endParaRPr lang="en-US" sz="1300" smtClean="0">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37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745F2171-5A8F-4CA4-99F8-61EDD02AB3F6}" type="slidenum">
              <a:rPr lang="en-US" sz="1300" smtClean="0">
                <a:solidFill>
                  <a:srgbClr val="000000"/>
                </a:solidFill>
              </a:rPr>
              <a:pPr eaLnBrk="1" hangingPunct="1"/>
              <a:t>57</a:t>
            </a:fld>
            <a:endParaRPr lang="en-US" sz="1300" smtClean="0">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38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812F91D-5028-42D6-B808-7377443A1B9C}" type="slidenum">
              <a:rPr lang="en-US" sz="1300" smtClean="0">
                <a:solidFill>
                  <a:srgbClr val="000000"/>
                </a:solidFill>
              </a:rPr>
              <a:pPr eaLnBrk="1" hangingPunct="1"/>
              <a:t>58</a:t>
            </a:fld>
            <a:endParaRPr lang="en-US" sz="1300" smtClean="0">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39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C65E2A96-9F47-4BB2-810C-B27B9DC0ABAD}" type="slidenum">
              <a:rPr lang="en-US" sz="1300" smtClean="0">
                <a:solidFill>
                  <a:srgbClr val="000000"/>
                </a:solidFill>
              </a:rPr>
              <a:pPr eaLnBrk="1" hangingPunct="1"/>
              <a:t>59</a:t>
            </a:fld>
            <a:endParaRPr lang="en-US" sz="1300" smtClean="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833FD27-3EBD-429B-A6DB-5FBE9D71B062}" type="slidenum">
              <a:rPr lang="en-US" sz="1300" smtClean="0">
                <a:solidFill>
                  <a:srgbClr val="000000"/>
                </a:solidFill>
              </a:rPr>
              <a:pPr eaLnBrk="1" hangingPunct="1"/>
              <a:t>7</a:t>
            </a:fld>
            <a:endParaRPr lang="en-US" sz="1300" smtClean="0">
              <a:solidFill>
                <a:srgbClr val="000000"/>
              </a:solidFill>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0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3C20B11-DD66-4D43-883B-2B73AE5FD805}" type="slidenum">
              <a:rPr lang="en-US" sz="1300" smtClean="0">
                <a:solidFill>
                  <a:srgbClr val="000000"/>
                </a:solidFill>
              </a:rPr>
              <a:pPr eaLnBrk="1" hangingPunct="1"/>
              <a:t>60</a:t>
            </a:fld>
            <a:endParaRPr lang="en-US" sz="1300" smtClean="0">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59E52D70-AA78-466E-9B3D-8B233B2B200B}" type="slidenum">
              <a:rPr lang="en-US" sz="1300" smtClean="0">
                <a:solidFill>
                  <a:srgbClr val="000000"/>
                </a:solidFill>
              </a:rPr>
              <a:pPr eaLnBrk="1" hangingPunct="1"/>
              <a:t>61</a:t>
            </a:fld>
            <a:endParaRPr lang="en-US" sz="1300" smtClean="0">
              <a:solidFill>
                <a:srgbClr val="000000"/>
              </a:solidFill>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2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9B0A015-FE25-4995-B14B-BFE41FCF12CA}" type="slidenum">
              <a:rPr lang="en-US" sz="1300" smtClean="0">
                <a:solidFill>
                  <a:srgbClr val="000000"/>
                </a:solidFill>
              </a:rPr>
              <a:pPr eaLnBrk="1" hangingPunct="1"/>
              <a:t>65</a:t>
            </a:fld>
            <a:endParaRPr lang="en-US" sz="1300" smtClean="0">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3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791388E-FE18-45F7-9D57-4D20D780D3CC}" type="slidenum">
              <a:rPr lang="en-US" sz="1300" smtClean="0">
                <a:solidFill>
                  <a:srgbClr val="000000"/>
                </a:solidFill>
              </a:rPr>
              <a:pPr eaLnBrk="1" hangingPunct="1"/>
              <a:t>66</a:t>
            </a:fld>
            <a:endParaRPr lang="en-US" sz="1300" smtClean="0">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4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4775D6E-8DC5-4C10-BEE1-04117166645D}" type="slidenum">
              <a:rPr lang="en-US" sz="1300" smtClean="0">
                <a:solidFill>
                  <a:srgbClr val="000000"/>
                </a:solidFill>
              </a:rPr>
              <a:pPr eaLnBrk="1" hangingPunct="1"/>
              <a:t>67</a:t>
            </a:fld>
            <a:endParaRPr lang="en-US" sz="1300" smtClean="0">
              <a:solidFill>
                <a:srgbClr val="000000"/>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A07B0A0C-FAF1-4138-A793-EC5AB0695211}" type="slidenum">
              <a:rPr lang="en-US" sz="1300" smtClean="0">
                <a:solidFill>
                  <a:srgbClr val="000000"/>
                </a:solidFill>
              </a:rPr>
              <a:pPr eaLnBrk="1" hangingPunct="1"/>
              <a:t>71</a:t>
            </a:fld>
            <a:endParaRPr lang="en-US" sz="1300" smtClean="0">
              <a:solidFill>
                <a:srgbClr val="000000"/>
              </a:solidFill>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1EA67C7-7E56-4B9A-A2BB-E36B7659B6AD}" type="slidenum">
              <a:rPr lang="en-US" sz="1300" smtClean="0">
                <a:solidFill>
                  <a:srgbClr val="000000"/>
                </a:solidFill>
              </a:rPr>
              <a:pPr eaLnBrk="1" hangingPunct="1"/>
              <a:t>72</a:t>
            </a:fld>
            <a:endParaRPr lang="en-US" sz="1300" smtClean="0">
              <a:solidFill>
                <a:srgbClr val="000000"/>
              </a:solidFill>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7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AA16171A-0F5D-4E6B-B1C9-24E9910155EC}" type="slidenum">
              <a:rPr lang="en-US" sz="1300" smtClean="0">
                <a:solidFill>
                  <a:srgbClr val="000000"/>
                </a:solidFill>
              </a:rPr>
              <a:pPr eaLnBrk="1" hangingPunct="1"/>
              <a:t>75</a:t>
            </a:fld>
            <a:endParaRPr lang="en-US" sz="1300" smtClean="0">
              <a:solidFill>
                <a:srgbClr val="00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48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A59A081-63F8-4912-9A14-1C4152A03447}" type="slidenum">
              <a:rPr lang="en-US" sz="1300" smtClean="0">
                <a:solidFill>
                  <a:srgbClr val="000000"/>
                </a:solidFill>
              </a:rPr>
              <a:pPr eaLnBrk="1" hangingPunct="1"/>
              <a:t>76</a:t>
            </a:fld>
            <a:endParaRPr lang="en-US" sz="1300" smtClean="0">
              <a:solidFill>
                <a:srgbClr val="000000"/>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B8D984D-8A0D-4C77-8CCD-638ABA25F806}" type="slidenum">
              <a:rPr lang="en-US" sz="1300" smtClean="0">
                <a:solidFill>
                  <a:srgbClr val="000000"/>
                </a:solidFill>
              </a:rPr>
              <a:pPr eaLnBrk="1" hangingPunct="1"/>
              <a:t>79</a:t>
            </a:fld>
            <a:endParaRPr lang="en-US" sz="1300" smtClean="0">
              <a:solidFill>
                <a:srgbClr val="000000"/>
              </a:solidFill>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2356F4AA-7709-4F66-9906-EC035AD2D6F4}" type="slidenum">
              <a:rPr lang="en-US" sz="1300" smtClean="0">
                <a:solidFill>
                  <a:srgbClr val="000000"/>
                </a:solidFill>
              </a:rPr>
              <a:pPr eaLnBrk="1" hangingPunct="1"/>
              <a:t>8</a:t>
            </a:fld>
            <a:endParaRPr lang="en-US" sz="1300" smtClean="0">
              <a:solidFill>
                <a:srgbClr val="000000"/>
              </a:solidFill>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CF9AB720-3BD1-466D-95F0-787284AEA2AB}" type="slidenum">
              <a:rPr lang="en-US" sz="1300" smtClean="0">
                <a:solidFill>
                  <a:srgbClr val="000000"/>
                </a:solidFill>
              </a:rPr>
              <a:pPr eaLnBrk="1" hangingPunct="1"/>
              <a:t>80</a:t>
            </a:fld>
            <a:endParaRPr lang="en-US" sz="1300" smtClean="0">
              <a:solidFill>
                <a:srgbClr val="000000"/>
              </a:solidFill>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51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3B014E31-FE78-462B-A9B7-A70D50F9D8CB}" type="slidenum">
              <a:rPr lang="en-US" sz="1300" smtClean="0">
                <a:solidFill>
                  <a:srgbClr val="000000"/>
                </a:solidFill>
              </a:rPr>
              <a:pPr eaLnBrk="1" hangingPunct="1"/>
              <a:t>81</a:t>
            </a:fld>
            <a:endParaRPr lang="en-US" sz="1300" smtClean="0">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52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BD2E5729-9A89-4DD7-A766-C72BB922544C}" type="slidenum">
              <a:rPr lang="en-US" sz="1300" smtClean="0">
                <a:solidFill>
                  <a:srgbClr val="000000"/>
                </a:solidFill>
              </a:rPr>
              <a:pPr eaLnBrk="1" hangingPunct="1"/>
              <a:t>82</a:t>
            </a:fld>
            <a:endParaRPr lang="en-US" sz="1300" smtClean="0">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53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B34204D8-A118-488F-B18F-4633837E3A2A}" type="slidenum">
              <a:rPr lang="en-US" sz="1300" smtClean="0">
                <a:solidFill>
                  <a:srgbClr val="000000"/>
                </a:solidFill>
              </a:rPr>
              <a:pPr eaLnBrk="1" hangingPunct="1"/>
              <a:t>83</a:t>
            </a:fld>
            <a:endParaRPr lang="en-US" sz="1300" smtClean="0">
              <a:solidFill>
                <a:srgbClr val="000000"/>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DEB4C698-A8F4-4C92-9F38-370A881D96E5}" type="slidenum">
              <a:rPr lang="en-US" sz="1300" smtClean="0">
                <a:solidFill>
                  <a:srgbClr val="000000"/>
                </a:solidFill>
              </a:rPr>
              <a:pPr eaLnBrk="1" hangingPunct="1"/>
              <a:t>84</a:t>
            </a:fld>
            <a:endParaRPr lang="en-US" sz="1300" smtClean="0">
              <a:solidFill>
                <a:srgbClr val="000000"/>
              </a:solidFill>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3B745C39-C463-4E24-B650-6EEA9670AD24}" type="slidenum">
              <a:rPr lang="en-US" sz="1300" smtClean="0">
                <a:solidFill>
                  <a:srgbClr val="000000"/>
                </a:solidFill>
              </a:rPr>
              <a:pPr eaLnBrk="1" hangingPunct="1"/>
              <a:t>85</a:t>
            </a:fld>
            <a:endParaRPr lang="en-US" sz="1300" smtClean="0">
              <a:solidFill>
                <a:srgbClr val="000000"/>
              </a:solidFill>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57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321AF622-FFEA-4BC9-8F2C-6532831B53CE}" type="slidenum">
              <a:rPr lang="en-US" sz="1300" smtClean="0">
                <a:solidFill>
                  <a:srgbClr val="000000"/>
                </a:solidFill>
              </a:rPr>
              <a:pPr eaLnBrk="1" hangingPunct="1"/>
              <a:t>86</a:t>
            </a:fld>
            <a:endParaRPr lang="en-US" sz="1300" smtClean="0">
              <a:solidFill>
                <a:srgbClr val="000000"/>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58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0EDAC9FF-585A-453D-A67C-89B4304A125F}" type="slidenum">
              <a:rPr lang="en-US" sz="1300" smtClean="0">
                <a:solidFill>
                  <a:srgbClr val="000000"/>
                </a:solidFill>
              </a:rPr>
              <a:pPr eaLnBrk="1" hangingPunct="1"/>
              <a:t>87</a:t>
            </a:fld>
            <a:endParaRPr lang="en-US" sz="1300" smtClean="0">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59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8CF34E5D-BCCC-46F1-9130-A0C7C81A211F}" type="slidenum">
              <a:rPr lang="en-US" sz="1300" smtClean="0">
                <a:solidFill>
                  <a:srgbClr val="000000"/>
                </a:solidFill>
              </a:rPr>
              <a:pPr eaLnBrk="1" hangingPunct="1"/>
              <a:t>88</a:t>
            </a:fld>
            <a:endParaRPr lang="en-US" sz="1300" smtClean="0">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260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36C30783-2899-4CBB-9CF6-A4E15F394B11}" type="slidenum">
              <a:rPr lang="en-US" sz="1300" smtClean="0">
                <a:solidFill>
                  <a:srgbClr val="000000"/>
                </a:solidFill>
              </a:rPr>
              <a:pPr eaLnBrk="1" hangingPunct="1"/>
              <a:t>89</a:t>
            </a:fld>
            <a:endParaRPr lang="en-US" sz="1300" smtClean="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983E3F0C-DD81-4FD3-8892-D23AE541BA8A}" type="slidenum">
              <a:rPr lang="en-US" sz="1300" smtClean="0">
                <a:solidFill>
                  <a:srgbClr val="000000"/>
                </a:solidFill>
              </a:rPr>
              <a:pPr eaLnBrk="1" hangingPunct="1"/>
              <a:t>9</a:t>
            </a:fld>
            <a:endParaRPr lang="en-US" sz="1300" smtClean="0">
              <a:solidFill>
                <a:srgbClr val="000000"/>
              </a:solidFill>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F5AE29BB-0F2C-41A2-8756-D84ABA116CC4}" type="slidenum">
              <a:rPr lang="en-US" sz="1300" smtClean="0">
                <a:solidFill>
                  <a:srgbClr val="000000"/>
                </a:solidFill>
              </a:rPr>
              <a:pPr eaLnBrk="1" hangingPunct="1"/>
              <a:t>90</a:t>
            </a:fld>
            <a:endParaRPr lang="en-US" sz="1300" smtClean="0">
              <a:solidFill>
                <a:srgbClr val="000000"/>
              </a:solidFill>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C115E298-A0D8-4B73-89DB-4FAEB98D7357}" type="slidenum">
              <a:rPr lang="en-US" sz="1300" smtClean="0">
                <a:solidFill>
                  <a:srgbClr val="000000"/>
                </a:solidFill>
              </a:rPr>
              <a:pPr eaLnBrk="1" hangingPunct="1"/>
              <a:t>91</a:t>
            </a:fld>
            <a:endParaRPr lang="en-US" sz="1300" smtClean="0">
              <a:solidFill>
                <a:srgbClr val="000000"/>
              </a:solidFill>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C5F21EB5-A671-416E-A5B4-720E7D40D3F3}" type="slidenum">
              <a:rPr lang="en-US" sz="1300" smtClean="0">
                <a:solidFill>
                  <a:srgbClr val="000000"/>
                </a:solidFill>
              </a:rPr>
              <a:pPr eaLnBrk="1" hangingPunct="1"/>
              <a:t>92</a:t>
            </a:fld>
            <a:endParaRPr lang="en-US" sz="1300" smtClean="0">
              <a:solidFill>
                <a:srgbClr val="000000"/>
              </a:solidFill>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C4B4683F-6C49-4311-A216-B94F0947085B}" type="slidenum">
              <a:rPr lang="en-US" sz="1300" smtClean="0">
                <a:solidFill>
                  <a:srgbClr val="000000"/>
                </a:solidFill>
              </a:rPr>
              <a:pPr eaLnBrk="1" hangingPunct="1"/>
              <a:t>93</a:t>
            </a:fld>
            <a:endParaRPr lang="en-US" sz="1300" smtClean="0">
              <a:solidFill>
                <a:srgbClr val="000000"/>
              </a:solidFill>
            </a:endParaRPr>
          </a:p>
        </p:txBody>
      </p:sp>
      <p:sp>
        <p:nvSpPr>
          <p:cNvPr id="264195" name="Rectangle 2"/>
          <p:cNvSpPr>
            <a:spLocks noGrp="1" noRot="1" noChangeAspect="1" noChangeArrowheads="1" noTextEdit="1"/>
          </p:cNvSpPr>
          <p:nvPr>
            <p:ph type="sldImg"/>
          </p:nvPr>
        </p:nvSpPr>
        <p:spPr>
          <a:xfrm>
            <a:off x="1257300" y="720725"/>
            <a:ext cx="4802188" cy="3602038"/>
          </a:xfrm>
          <a:ln/>
        </p:spPr>
      </p:sp>
      <p:sp>
        <p:nvSpPr>
          <p:cNvPr id="264196" name="Rectangle 3"/>
          <p:cNvSpPr>
            <a:spLocks noGrp="1" noChangeArrowheads="1"/>
          </p:cNvSpPr>
          <p:nvPr>
            <p:ph type="body" idx="1"/>
          </p:nvPr>
        </p:nvSpPr>
        <p:spPr>
          <a:xfrm>
            <a:off x="3019425" y="6459538"/>
            <a:ext cx="3563938" cy="24209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cs typeface="Arial" pitchFamily="34" charset="0"/>
              </a:rPr>
              <a:t>MD scales are very different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5AF89C67-C9AE-443B-9BF7-08EC0C654AA9}" type="slidenum">
              <a:rPr lang="en-US" sz="1300" smtClean="0">
                <a:solidFill>
                  <a:srgbClr val="000000"/>
                </a:solidFill>
              </a:rPr>
              <a:pPr eaLnBrk="1" hangingPunct="1"/>
              <a:t>10</a:t>
            </a:fld>
            <a:endParaRPr lang="en-US" sz="1300" smtClean="0">
              <a:solidFill>
                <a:srgbClr val="000000"/>
              </a:solidFill>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tx1"/>
                </a:solidFill>
                <a:latin typeface="Arial" pitchFamily="34" charset="0"/>
                <a:cs typeface="Arial" pitchFamily="34" charset="0"/>
              </a:defRPr>
            </a:lvl1pPr>
            <a:lvl2pPr marL="742950" indent="-285750" defTabSz="963613" eaLnBrk="0" hangingPunct="0">
              <a:defRPr sz="1600">
                <a:solidFill>
                  <a:schemeClr val="tx1"/>
                </a:solidFill>
                <a:latin typeface="Arial" pitchFamily="34" charset="0"/>
                <a:cs typeface="Arial" pitchFamily="34" charset="0"/>
              </a:defRPr>
            </a:lvl2pPr>
            <a:lvl3pPr marL="1143000" indent="-228600" defTabSz="963613" eaLnBrk="0" hangingPunct="0">
              <a:defRPr sz="1600">
                <a:solidFill>
                  <a:schemeClr val="tx1"/>
                </a:solidFill>
                <a:latin typeface="Arial" pitchFamily="34" charset="0"/>
                <a:cs typeface="Arial" pitchFamily="34" charset="0"/>
              </a:defRPr>
            </a:lvl3pPr>
            <a:lvl4pPr marL="1600200" indent="-228600" defTabSz="963613" eaLnBrk="0" hangingPunct="0">
              <a:defRPr sz="1600">
                <a:solidFill>
                  <a:schemeClr val="tx1"/>
                </a:solidFill>
                <a:latin typeface="Arial" pitchFamily="34" charset="0"/>
                <a:cs typeface="Arial" pitchFamily="34" charset="0"/>
              </a:defRPr>
            </a:lvl4pPr>
            <a:lvl5pPr marL="2057400" indent="-228600" defTabSz="963613" eaLnBrk="0" hangingPunct="0">
              <a:defRPr sz="1600">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350E9726-0A0D-4213-B236-12C3994DCD34}" type="slidenum">
              <a:rPr lang="en-US" sz="1300" smtClean="0">
                <a:solidFill>
                  <a:srgbClr val="000000"/>
                </a:solidFill>
              </a:rPr>
              <a:pPr eaLnBrk="1" hangingPunct="1"/>
              <a:t>11</a:t>
            </a:fld>
            <a:endParaRPr lang="en-US" sz="1300" smtClean="0">
              <a:solidFill>
                <a:srgbClr val="000000"/>
              </a:solidFill>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4"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323.xml"/><Relationship Id="rId2" Type="http://schemas.openxmlformats.org/officeDocument/2006/relationships/tags" Target="../tags/tag322.xml"/><Relationship Id="rId1" Type="http://schemas.openxmlformats.org/officeDocument/2006/relationships/tags" Target="../tags/tag321.xml"/><Relationship Id="rId4"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 Id="rId4"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tags" Target="../tags/tag333.xml"/><Relationship Id="rId4"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tags" Target="../tags/tag342.xml"/><Relationship Id="rId4"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ags" Target="../tags/tag351.xml"/><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 Id="rId4"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 Id="rId4"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370.xml"/><Relationship Id="rId2" Type="http://schemas.openxmlformats.org/officeDocument/2006/relationships/tags" Target="../tags/tag369.xml"/><Relationship Id="rId1" Type="http://schemas.openxmlformats.org/officeDocument/2006/relationships/tags" Target="../tags/tag368.xml"/><Relationship Id="rId4"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 Id="rId4"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 Id="rId4"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 Id="rId4"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 Id="rId4"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tags" Target="../tags/tag383.xml"/><Relationship Id="rId4"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388.xml"/><Relationship Id="rId2" Type="http://schemas.openxmlformats.org/officeDocument/2006/relationships/tags" Target="../tags/tag387.xml"/><Relationship Id="rId1" Type="http://schemas.openxmlformats.org/officeDocument/2006/relationships/tags" Target="../tags/tag386.xml"/><Relationship Id="rId4"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 Id="rId4"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 Id="rId4"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 Id="rId4"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tags" Target="../tags/tag398.xml"/><Relationship Id="rId4"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tags" Target="../tags/tag406.xml"/><Relationship Id="rId4"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tags" Target="../tags/tag414.xml"/><Relationship Id="rId4"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19.xml"/><Relationship Id="rId2" Type="http://schemas.openxmlformats.org/officeDocument/2006/relationships/tags" Target="../tags/tag418.xml"/><Relationship Id="rId1" Type="http://schemas.openxmlformats.org/officeDocument/2006/relationships/tags" Target="../tags/tag417.xml"/><Relationship Id="rId4"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 Id="rId4"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425.xml"/><Relationship Id="rId2" Type="http://schemas.openxmlformats.org/officeDocument/2006/relationships/tags" Target="../tags/tag424.xml"/><Relationship Id="rId1" Type="http://schemas.openxmlformats.org/officeDocument/2006/relationships/tags" Target="../tags/tag423.xml"/><Relationship Id="rId4"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 Id="rId4"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 Id="rId4"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434.xml"/><Relationship Id="rId2" Type="http://schemas.openxmlformats.org/officeDocument/2006/relationships/tags" Target="../tags/tag433.xml"/><Relationship Id="rId1" Type="http://schemas.openxmlformats.org/officeDocument/2006/relationships/tags" Target="../tags/tag432.xml"/><Relationship Id="rId4"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 Id="rId4"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tags" Target="../tags/tag438.xml"/><Relationship Id="rId4"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ags" Target="../tags/tag441.xml"/><Relationship Id="rId4"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46.xml"/><Relationship Id="rId2" Type="http://schemas.openxmlformats.org/officeDocument/2006/relationships/tags" Target="../tags/tag445.xml"/><Relationship Id="rId1" Type="http://schemas.openxmlformats.org/officeDocument/2006/relationships/tags" Target="../tags/tag444.xml"/><Relationship Id="rId4"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 Id="rId4"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tags" Target="../tags/tag455.xml"/><Relationship Id="rId4"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3" Type="http://schemas.openxmlformats.org/officeDocument/2006/relationships/tags" Target="../tags/tag460.xml"/><Relationship Id="rId2" Type="http://schemas.openxmlformats.org/officeDocument/2006/relationships/tags" Target="../tags/tag459.xml"/><Relationship Id="rId1" Type="http://schemas.openxmlformats.org/officeDocument/2006/relationships/tags" Target="../tags/tag458.xml"/><Relationship Id="rId4"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 Id="rId4"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tags" Target="../tags/tag466.xml"/><Relationship Id="rId2" Type="http://schemas.openxmlformats.org/officeDocument/2006/relationships/tags" Target="../tags/tag465.xml"/><Relationship Id="rId1" Type="http://schemas.openxmlformats.org/officeDocument/2006/relationships/tags" Target="../tags/tag464.xml"/><Relationship Id="rId4"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 Id="rId4"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472.xml"/><Relationship Id="rId2" Type="http://schemas.openxmlformats.org/officeDocument/2006/relationships/tags" Target="../tags/tag471.xml"/><Relationship Id="rId1" Type="http://schemas.openxmlformats.org/officeDocument/2006/relationships/tags" Target="../tags/tag470.xml"/><Relationship Id="rId4"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475.xml"/><Relationship Id="rId2" Type="http://schemas.openxmlformats.org/officeDocument/2006/relationships/tags" Target="../tags/tag474.xml"/><Relationship Id="rId1" Type="http://schemas.openxmlformats.org/officeDocument/2006/relationships/tags" Target="../tags/tag473.xml"/><Relationship Id="rId4"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478.xml"/><Relationship Id="rId2" Type="http://schemas.openxmlformats.org/officeDocument/2006/relationships/tags" Target="../tags/tag477.xml"/><Relationship Id="rId1" Type="http://schemas.openxmlformats.org/officeDocument/2006/relationships/tags" Target="../tags/tag476.xml"/><Relationship Id="rId4"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481.xml"/><Relationship Id="rId2" Type="http://schemas.openxmlformats.org/officeDocument/2006/relationships/tags" Target="../tags/tag480.xml"/><Relationship Id="rId1" Type="http://schemas.openxmlformats.org/officeDocument/2006/relationships/tags" Target="../tags/tag479.xml"/><Relationship Id="rId4"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3" Type="http://schemas.openxmlformats.org/officeDocument/2006/relationships/tags" Target="../tags/tag484.xml"/><Relationship Id="rId2" Type="http://schemas.openxmlformats.org/officeDocument/2006/relationships/tags" Target="../tags/tag483.xml"/><Relationship Id="rId1" Type="http://schemas.openxmlformats.org/officeDocument/2006/relationships/tags" Target="../tags/tag482.xml"/><Relationship Id="rId4"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tags" Target="../tags/tag485.xml"/><Relationship Id="rId4"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0.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2.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3.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4.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5.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6.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7.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8.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499.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500.xml"/></Relationships>
</file>

<file path=ppt/slideLayouts/_rels/slideLayout159.xml.rels><?xml version="1.0" encoding="UTF-8" standalone="yes"?>
<Relationships xmlns="http://schemas.openxmlformats.org/package/2006/relationships"><Relationship Id="rId3" Type="http://schemas.openxmlformats.org/officeDocument/2006/relationships/tags" Target="../tags/tag508.xml"/><Relationship Id="rId2" Type="http://schemas.openxmlformats.org/officeDocument/2006/relationships/tags" Target="../tags/tag507.xml"/><Relationship Id="rId1" Type="http://schemas.openxmlformats.org/officeDocument/2006/relationships/tags" Target="../tags/tag506.xml"/><Relationship Id="rId4"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11.xml"/><Relationship Id="rId2" Type="http://schemas.openxmlformats.org/officeDocument/2006/relationships/tags" Target="../tags/tag510.xml"/><Relationship Id="rId1" Type="http://schemas.openxmlformats.org/officeDocument/2006/relationships/tags" Target="../tags/tag509.xml"/><Relationship Id="rId4"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tags" Target="../tags/tag512.xml"/><Relationship Id="rId4"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tags" Target="../tags/tag515.xml"/><Relationship Id="rId4"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tags" Target="../tags/tag518.xml"/><Relationship Id="rId4"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tags" Target="../tags/tag521.xml"/><Relationship Id="rId4"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526.xml"/><Relationship Id="rId2" Type="http://schemas.openxmlformats.org/officeDocument/2006/relationships/tags" Target="../tags/tag525.xml"/><Relationship Id="rId1" Type="http://schemas.openxmlformats.org/officeDocument/2006/relationships/tags" Target="../tags/tag524.xml"/><Relationship Id="rId4"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 Id="rId4"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3" Type="http://schemas.openxmlformats.org/officeDocument/2006/relationships/tags" Target="../tags/tag532.xml"/><Relationship Id="rId2" Type="http://schemas.openxmlformats.org/officeDocument/2006/relationships/tags" Target="../tags/tag531.xml"/><Relationship Id="rId1" Type="http://schemas.openxmlformats.org/officeDocument/2006/relationships/tags" Target="../tags/tag530.xml"/><Relationship Id="rId4"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 Id="rId4"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538.xml"/><Relationship Id="rId2" Type="http://schemas.openxmlformats.org/officeDocument/2006/relationships/tags" Target="../tags/tag537.xml"/><Relationship Id="rId1" Type="http://schemas.openxmlformats.org/officeDocument/2006/relationships/tags" Target="../tags/tag536.xml"/><Relationship Id="rId4"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tags" Target="../tags/tag546.xml"/><Relationship Id="rId2" Type="http://schemas.openxmlformats.org/officeDocument/2006/relationships/tags" Target="../tags/tag545.xml"/><Relationship Id="rId1" Type="http://schemas.openxmlformats.org/officeDocument/2006/relationships/tags" Target="../tags/tag544.xml"/><Relationship Id="rId4"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549.xml"/><Relationship Id="rId2" Type="http://schemas.openxmlformats.org/officeDocument/2006/relationships/tags" Target="../tags/tag548.xml"/><Relationship Id="rId1" Type="http://schemas.openxmlformats.org/officeDocument/2006/relationships/tags" Target="../tags/tag547.xml"/><Relationship Id="rId4"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 Id="rId4"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3" Type="http://schemas.openxmlformats.org/officeDocument/2006/relationships/tags" Target="../tags/tag555.xml"/><Relationship Id="rId2" Type="http://schemas.openxmlformats.org/officeDocument/2006/relationships/tags" Target="../tags/tag554.xml"/><Relationship Id="rId1" Type="http://schemas.openxmlformats.org/officeDocument/2006/relationships/tags" Target="../tags/tag553.xml"/><Relationship Id="rId4"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tags" Target="../tags/tag556.xml"/><Relationship Id="rId4"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3" Type="http://schemas.openxmlformats.org/officeDocument/2006/relationships/tags" Target="../tags/tag561.xml"/><Relationship Id="rId2" Type="http://schemas.openxmlformats.org/officeDocument/2006/relationships/tags" Target="../tags/tag560.xml"/><Relationship Id="rId1" Type="http://schemas.openxmlformats.org/officeDocument/2006/relationships/tags" Target="../tags/tag559.xml"/><Relationship Id="rId4"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3" Type="http://schemas.openxmlformats.org/officeDocument/2006/relationships/tags" Target="../tags/tag564.xml"/><Relationship Id="rId2" Type="http://schemas.openxmlformats.org/officeDocument/2006/relationships/tags" Target="../tags/tag563.xml"/><Relationship Id="rId1" Type="http://schemas.openxmlformats.org/officeDocument/2006/relationships/tags" Target="../tags/tag562.xml"/><Relationship Id="rId4"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 Id="rId4"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570.xml"/><Relationship Id="rId2" Type="http://schemas.openxmlformats.org/officeDocument/2006/relationships/tags" Target="../tags/tag569.xml"/><Relationship Id="rId1" Type="http://schemas.openxmlformats.org/officeDocument/2006/relationships/tags" Target="../tags/tag568.xml"/><Relationship Id="rId4"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573.xml"/><Relationship Id="rId2" Type="http://schemas.openxmlformats.org/officeDocument/2006/relationships/tags" Target="../tags/tag572.xml"/><Relationship Id="rId1" Type="http://schemas.openxmlformats.org/officeDocument/2006/relationships/tags" Target="../tags/tag571.xml"/><Relationship Id="rId4"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tags" Target="../tags/tag574.xml"/><Relationship Id="rId4"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tags" Target="../tags/tag577.xml"/><Relationship Id="rId4"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3" Type="http://schemas.openxmlformats.org/officeDocument/2006/relationships/tags" Target="../tags/tag587.xml"/><Relationship Id="rId2" Type="http://schemas.openxmlformats.org/officeDocument/2006/relationships/tags" Target="../tags/tag586.xml"/><Relationship Id="rId1" Type="http://schemas.openxmlformats.org/officeDocument/2006/relationships/tags" Target="../tags/tag585.xml"/><Relationship Id="rId4"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3" Type="http://schemas.openxmlformats.org/officeDocument/2006/relationships/tags" Target="../tags/tag590.xml"/><Relationship Id="rId2" Type="http://schemas.openxmlformats.org/officeDocument/2006/relationships/tags" Target="../tags/tag589.xml"/><Relationship Id="rId1" Type="http://schemas.openxmlformats.org/officeDocument/2006/relationships/tags" Target="../tags/tag588.xml"/><Relationship Id="rId4"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3" Type="http://schemas.openxmlformats.org/officeDocument/2006/relationships/tags" Target="../tags/tag593.xml"/><Relationship Id="rId2" Type="http://schemas.openxmlformats.org/officeDocument/2006/relationships/tags" Target="../tags/tag592.xml"/><Relationship Id="rId1" Type="http://schemas.openxmlformats.org/officeDocument/2006/relationships/tags" Target="../tags/tag591.xml"/><Relationship Id="rId4"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3" Type="http://schemas.openxmlformats.org/officeDocument/2006/relationships/tags" Target="../tags/tag596.xml"/><Relationship Id="rId2" Type="http://schemas.openxmlformats.org/officeDocument/2006/relationships/tags" Target="../tags/tag595.xml"/><Relationship Id="rId1" Type="http://schemas.openxmlformats.org/officeDocument/2006/relationships/tags" Target="../tags/tag594.xml"/><Relationship Id="rId4"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599.xml"/><Relationship Id="rId2" Type="http://schemas.openxmlformats.org/officeDocument/2006/relationships/tags" Target="../tags/tag598.xml"/><Relationship Id="rId1" Type="http://schemas.openxmlformats.org/officeDocument/2006/relationships/tags" Target="../tags/tag597.xml"/><Relationship Id="rId4"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02.xml"/><Relationship Id="rId2" Type="http://schemas.openxmlformats.org/officeDocument/2006/relationships/tags" Target="../tags/tag601.xml"/><Relationship Id="rId1" Type="http://schemas.openxmlformats.org/officeDocument/2006/relationships/tags" Target="../tags/tag600.xml"/><Relationship Id="rId4"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3" Type="http://schemas.openxmlformats.org/officeDocument/2006/relationships/tags" Target="../tags/tag605.xml"/><Relationship Id="rId2" Type="http://schemas.openxmlformats.org/officeDocument/2006/relationships/tags" Target="../tags/tag604.xml"/><Relationship Id="rId1" Type="http://schemas.openxmlformats.org/officeDocument/2006/relationships/tags" Target="../tags/tag603.xml"/><Relationship Id="rId4"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08.xml"/><Relationship Id="rId2" Type="http://schemas.openxmlformats.org/officeDocument/2006/relationships/tags" Target="../tags/tag607.xml"/><Relationship Id="rId1" Type="http://schemas.openxmlformats.org/officeDocument/2006/relationships/tags" Target="../tags/tag606.xml"/><Relationship Id="rId4"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tags" Target="../tags/tag609.xml"/><Relationship Id="rId4"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tags" Target="../tags/tag612.xml"/><Relationship Id="rId4"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tags" Target="../tags/tag615.xml"/><Relationship Id="rId4"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625.xml"/><Relationship Id="rId2" Type="http://schemas.openxmlformats.org/officeDocument/2006/relationships/tags" Target="../tags/tag624.xml"/><Relationship Id="rId1" Type="http://schemas.openxmlformats.org/officeDocument/2006/relationships/tags" Target="../tags/tag623.xml"/><Relationship Id="rId4"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3" Type="http://schemas.openxmlformats.org/officeDocument/2006/relationships/tags" Target="../tags/tag628.xml"/><Relationship Id="rId2" Type="http://schemas.openxmlformats.org/officeDocument/2006/relationships/tags" Target="../tags/tag627.xml"/><Relationship Id="rId1" Type="http://schemas.openxmlformats.org/officeDocument/2006/relationships/tags" Target="../tags/tag626.xml"/><Relationship Id="rId4"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631.xml"/><Relationship Id="rId2" Type="http://schemas.openxmlformats.org/officeDocument/2006/relationships/tags" Target="../tags/tag630.xml"/><Relationship Id="rId1" Type="http://schemas.openxmlformats.org/officeDocument/2006/relationships/tags" Target="../tags/tag629.xml"/><Relationship Id="rId4"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634.xml"/><Relationship Id="rId2" Type="http://schemas.openxmlformats.org/officeDocument/2006/relationships/tags" Target="../tags/tag633.xml"/><Relationship Id="rId1" Type="http://schemas.openxmlformats.org/officeDocument/2006/relationships/tags" Target="../tags/tag632.xml"/><Relationship Id="rId4"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637.xml"/><Relationship Id="rId2" Type="http://schemas.openxmlformats.org/officeDocument/2006/relationships/tags" Target="../tags/tag636.xml"/><Relationship Id="rId1" Type="http://schemas.openxmlformats.org/officeDocument/2006/relationships/tags" Target="../tags/tag635.xml"/><Relationship Id="rId4"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640.xml"/><Relationship Id="rId2" Type="http://schemas.openxmlformats.org/officeDocument/2006/relationships/tags" Target="../tags/tag639.xml"/><Relationship Id="rId1" Type="http://schemas.openxmlformats.org/officeDocument/2006/relationships/tags" Target="../tags/tag638.xml"/><Relationship Id="rId4"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643.xml"/><Relationship Id="rId2" Type="http://schemas.openxmlformats.org/officeDocument/2006/relationships/tags" Target="../tags/tag642.xml"/><Relationship Id="rId1" Type="http://schemas.openxmlformats.org/officeDocument/2006/relationships/tags" Target="../tags/tag641.xml"/><Relationship Id="rId4"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tags" Target="../tags/tag644.xml"/><Relationship Id="rId4"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tags" Target="../tags/tag647.xml"/><Relationship Id="rId4"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3" Type="http://schemas.openxmlformats.org/officeDocument/2006/relationships/tags" Target="../tags/tag652.xml"/><Relationship Id="rId2" Type="http://schemas.openxmlformats.org/officeDocument/2006/relationships/tags" Target="../tags/tag651.xml"/><Relationship Id="rId1" Type="http://schemas.openxmlformats.org/officeDocument/2006/relationships/tags" Target="../tags/tag650.xml"/><Relationship Id="rId4"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3" Type="http://schemas.openxmlformats.org/officeDocument/2006/relationships/tags" Target="../tags/tag655.xml"/><Relationship Id="rId2" Type="http://schemas.openxmlformats.org/officeDocument/2006/relationships/tags" Target="../tags/tag654.xml"/><Relationship Id="rId1" Type="http://schemas.openxmlformats.org/officeDocument/2006/relationships/tags" Target="../tags/tag653.xml"/><Relationship Id="rId4"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3" Type="http://schemas.openxmlformats.org/officeDocument/2006/relationships/tags" Target="../tags/tag663.xml"/><Relationship Id="rId2" Type="http://schemas.openxmlformats.org/officeDocument/2006/relationships/tags" Target="../tags/tag662.xml"/><Relationship Id="rId1" Type="http://schemas.openxmlformats.org/officeDocument/2006/relationships/tags" Target="../tags/tag661.xml"/><Relationship Id="rId4"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666.xml"/><Relationship Id="rId2" Type="http://schemas.openxmlformats.org/officeDocument/2006/relationships/tags" Target="../tags/tag665.xml"/><Relationship Id="rId1" Type="http://schemas.openxmlformats.org/officeDocument/2006/relationships/tags" Target="../tags/tag664.xml"/><Relationship Id="rId4"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3" Type="http://schemas.openxmlformats.org/officeDocument/2006/relationships/tags" Target="../tags/tag669.xml"/><Relationship Id="rId2" Type="http://schemas.openxmlformats.org/officeDocument/2006/relationships/tags" Target="../tags/tag668.xml"/><Relationship Id="rId1" Type="http://schemas.openxmlformats.org/officeDocument/2006/relationships/tags" Target="../tags/tag667.xml"/><Relationship Id="rId4"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672.xml"/><Relationship Id="rId2" Type="http://schemas.openxmlformats.org/officeDocument/2006/relationships/tags" Target="../tags/tag671.xml"/><Relationship Id="rId1" Type="http://schemas.openxmlformats.org/officeDocument/2006/relationships/tags" Target="../tags/tag670.xml"/><Relationship Id="rId4"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675.xml"/><Relationship Id="rId2" Type="http://schemas.openxmlformats.org/officeDocument/2006/relationships/tags" Target="../tags/tag674.xml"/><Relationship Id="rId1" Type="http://schemas.openxmlformats.org/officeDocument/2006/relationships/tags" Target="../tags/tag673.xml"/><Relationship Id="rId4"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678.xml"/><Relationship Id="rId2" Type="http://schemas.openxmlformats.org/officeDocument/2006/relationships/tags" Target="../tags/tag677.xml"/><Relationship Id="rId1" Type="http://schemas.openxmlformats.org/officeDocument/2006/relationships/tags" Target="../tags/tag676.xml"/><Relationship Id="rId4"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tags" Target="../tags/tag679.xml"/><Relationship Id="rId4"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tags" Target="../tags/tag682.xml"/><Relationship Id="rId4"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3" Type="http://schemas.openxmlformats.org/officeDocument/2006/relationships/tags" Target="../tags/tag687.xml"/><Relationship Id="rId2" Type="http://schemas.openxmlformats.org/officeDocument/2006/relationships/tags" Target="../tags/tag686.xml"/><Relationship Id="rId1" Type="http://schemas.openxmlformats.org/officeDocument/2006/relationships/tags" Target="../tags/tag685.xml"/><Relationship Id="rId4"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3" Type="http://schemas.openxmlformats.org/officeDocument/2006/relationships/tags" Target="../tags/tag690.xml"/><Relationship Id="rId2" Type="http://schemas.openxmlformats.org/officeDocument/2006/relationships/tags" Target="../tags/tag689.xml"/><Relationship Id="rId1" Type="http://schemas.openxmlformats.org/officeDocument/2006/relationships/tags" Target="../tags/tag688.xml"/><Relationship Id="rId4"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693.xml"/><Relationship Id="rId2" Type="http://schemas.openxmlformats.org/officeDocument/2006/relationships/tags" Target="../tags/tag692.xml"/><Relationship Id="rId1" Type="http://schemas.openxmlformats.org/officeDocument/2006/relationships/tags" Target="../tags/tag691.xml"/><Relationship Id="rId4"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3" Type="http://schemas.openxmlformats.org/officeDocument/2006/relationships/tags" Target="../tags/tag701.xml"/><Relationship Id="rId2" Type="http://schemas.openxmlformats.org/officeDocument/2006/relationships/tags" Target="../tags/tag700.xml"/><Relationship Id="rId1" Type="http://schemas.openxmlformats.org/officeDocument/2006/relationships/tags" Target="../tags/tag699.xml"/><Relationship Id="rId4"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709.xml"/><Relationship Id="rId2" Type="http://schemas.openxmlformats.org/officeDocument/2006/relationships/tags" Target="../tags/tag708.xml"/><Relationship Id="rId1" Type="http://schemas.openxmlformats.org/officeDocument/2006/relationships/tags" Target="../tags/tag707.xml"/><Relationship Id="rId4" Type="http://schemas.openxmlformats.org/officeDocument/2006/relationships/slideMaster" Target="../slideMasters/slideMaster27.xml"/></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712.xml"/><Relationship Id="rId2" Type="http://schemas.openxmlformats.org/officeDocument/2006/relationships/tags" Target="../tags/tag711.xml"/><Relationship Id="rId1" Type="http://schemas.openxmlformats.org/officeDocument/2006/relationships/tags" Target="../tags/tag710.xml"/><Relationship Id="rId4" Type="http://schemas.openxmlformats.org/officeDocument/2006/relationships/slideMaster" Target="../slideMasters/slideMaster27.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715.xml"/><Relationship Id="rId2" Type="http://schemas.openxmlformats.org/officeDocument/2006/relationships/tags" Target="../tags/tag714.xml"/><Relationship Id="rId1" Type="http://schemas.openxmlformats.org/officeDocument/2006/relationships/tags" Target="../tags/tag713.xml"/><Relationship Id="rId4" Type="http://schemas.openxmlformats.org/officeDocument/2006/relationships/slideMaster" Target="../slideMasters/slideMaster27.xml"/></Relationships>
</file>

<file path=ppt/slideLayouts/_rels/slideLayout274.xml.rels><?xml version="1.0" encoding="UTF-8" standalone="yes"?>
<Relationships xmlns="http://schemas.openxmlformats.org/package/2006/relationships"><Relationship Id="rId3" Type="http://schemas.openxmlformats.org/officeDocument/2006/relationships/tags" Target="../tags/tag718.xml"/><Relationship Id="rId2" Type="http://schemas.openxmlformats.org/officeDocument/2006/relationships/tags" Target="../tags/tag717.xml"/><Relationship Id="rId1" Type="http://schemas.openxmlformats.org/officeDocument/2006/relationships/tags" Target="../tags/tag716.xml"/><Relationship Id="rId4" Type="http://schemas.openxmlformats.org/officeDocument/2006/relationships/slideMaster" Target="../slideMasters/slideMaster27.xml"/></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721.xml"/><Relationship Id="rId2" Type="http://schemas.openxmlformats.org/officeDocument/2006/relationships/tags" Target="../tags/tag720.xml"/><Relationship Id="rId1" Type="http://schemas.openxmlformats.org/officeDocument/2006/relationships/tags" Target="../tags/tag719.xml"/><Relationship Id="rId4" Type="http://schemas.openxmlformats.org/officeDocument/2006/relationships/slideMaster" Target="../slideMasters/slideMaster27.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724.xml"/><Relationship Id="rId2" Type="http://schemas.openxmlformats.org/officeDocument/2006/relationships/tags" Target="../tags/tag723.xml"/><Relationship Id="rId1" Type="http://schemas.openxmlformats.org/officeDocument/2006/relationships/tags" Target="../tags/tag722.xml"/><Relationship Id="rId4" Type="http://schemas.openxmlformats.org/officeDocument/2006/relationships/slideMaster" Target="../slideMasters/slideMaster27.xml"/></Relationships>
</file>

<file path=ppt/slideLayouts/_rels/slideLayout277.xml.rels><?xml version="1.0" encoding="UTF-8" standalone="yes"?>
<Relationships xmlns="http://schemas.openxmlformats.org/package/2006/relationships"><Relationship Id="rId3" Type="http://schemas.openxmlformats.org/officeDocument/2006/relationships/tags" Target="../tags/tag727.xml"/><Relationship Id="rId2" Type="http://schemas.openxmlformats.org/officeDocument/2006/relationships/tags" Target="../tags/tag726.xml"/><Relationship Id="rId1" Type="http://schemas.openxmlformats.org/officeDocument/2006/relationships/tags" Target="../tags/tag725.xml"/><Relationship Id="rId4" Type="http://schemas.openxmlformats.org/officeDocument/2006/relationships/slideMaster" Target="../slideMasters/slideMaster27.xml"/></Relationships>
</file>

<file path=ppt/slideLayouts/_rels/slideLayout278.xml.rels><?xml version="1.0" encoding="UTF-8" standalone="yes"?>
<Relationships xmlns="http://schemas.openxmlformats.org/package/2006/relationships"><Relationship Id="rId3" Type="http://schemas.openxmlformats.org/officeDocument/2006/relationships/tags" Target="../tags/tag730.xml"/><Relationship Id="rId2" Type="http://schemas.openxmlformats.org/officeDocument/2006/relationships/tags" Target="../tags/tag729.xml"/><Relationship Id="rId1" Type="http://schemas.openxmlformats.org/officeDocument/2006/relationships/tags" Target="../tags/tag728.xml"/><Relationship Id="rId4"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3" Type="http://schemas.openxmlformats.org/officeDocument/2006/relationships/tags" Target="../tags/tag733.xml"/><Relationship Id="rId2" Type="http://schemas.openxmlformats.org/officeDocument/2006/relationships/tags" Target="../tags/tag732.xml"/><Relationship Id="rId1" Type="http://schemas.openxmlformats.org/officeDocument/2006/relationships/tags" Target="../tags/tag731.xml"/><Relationship Id="rId4"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tags" Target="../tags/tag736.xml"/><Relationship Id="rId2" Type="http://schemas.openxmlformats.org/officeDocument/2006/relationships/tags" Target="../tags/tag735.xml"/><Relationship Id="rId1" Type="http://schemas.openxmlformats.org/officeDocument/2006/relationships/tags" Target="../tags/tag734.xml"/><Relationship Id="rId4"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3" Type="http://schemas.openxmlformats.org/officeDocument/2006/relationships/tags" Target="../tags/tag739.xml"/><Relationship Id="rId2" Type="http://schemas.openxmlformats.org/officeDocument/2006/relationships/tags" Target="../tags/tag738.xml"/><Relationship Id="rId1" Type="http://schemas.openxmlformats.org/officeDocument/2006/relationships/tags" Target="../tags/tag737.xml"/><Relationship Id="rId4"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6.xml.rels><?xml version="1.0" encoding="UTF-8" standalone="yes"?>
<Relationships xmlns="http://schemas.openxmlformats.org/package/2006/relationships"><Relationship Id="rId3" Type="http://schemas.openxmlformats.org/officeDocument/2006/relationships/tags" Target="../tags/tag747.xml"/><Relationship Id="rId2" Type="http://schemas.openxmlformats.org/officeDocument/2006/relationships/tags" Target="../tags/tag746.xml"/><Relationship Id="rId1" Type="http://schemas.openxmlformats.org/officeDocument/2006/relationships/tags" Target="../tags/tag745.xml"/><Relationship Id="rId4"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3" Type="http://schemas.openxmlformats.org/officeDocument/2006/relationships/tags" Target="../tags/tag750.xml"/><Relationship Id="rId2" Type="http://schemas.openxmlformats.org/officeDocument/2006/relationships/tags" Target="../tags/tag749.xml"/><Relationship Id="rId1" Type="http://schemas.openxmlformats.org/officeDocument/2006/relationships/tags" Target="../tags/tag748.xml"/><Relationship Id="rId4"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3" Type="http://schemas.openxmlformats.org/officeDocument/2006/relationships/tags" Target="../tags/tag753.xml"/><Relationship Id="rId2" Type="http://schemas.openxmlformats.org/officeDocument/2006/relationships/tags" Target="../tags/tag752.xml"/><Relationship Id="rId1" Type="http://schemas.openxmlformats.org/officeDocument/2006/relationships/tags" Target="../tags/tag751.xml"/><Relationship Id="rId4"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3" Type="http://schemas.openxmlformats.org/officeDocument/2006/relationships/tags" Target="../tags/tag756.xml"/><Relationship Id="rId2" Type="http://schemas.openxmlformats.org/officeDocument/2006/relationships/tags" Target="../tags/tag755.xml"/><Relationship Id="rId1" Type="http://schemas.openxmlformats.org/officeDocument/2006/relationships/tags" Target="../tags/tag754.xml"/><Relationship Id="rId4"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tags" Target="../tags/tag759.xml"/><Relationship Id="rId2" Type="http://schemas.openxmlformats.org/officeDocument/2006/relationships/tags" Target="../tags/tag758.xml"/><Relationship Id="rId1" Type="http://schemas.openxmlformats.org/officeDocument/2006/relationships/tags" Target="../tags/tag757.xml"/><Relationship Id="rId4"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3" Type="http://schemas.openxmlformats.org/officeDocument/2006/relationships/tags" Target="../tags/tag762.xml"/><Relationship Id="rId2" Type="http://schemas.openxmlformats.org/officeDocument/2006/relationships/tags" Target="../tags/tag761.xml"/><Relationship Id="rId1" Type="http://schemas.openxmlformats.org/officeDocument/2006/relationships/tags" Target="../tags/tag760.xml"/><Relationship Id="rId4" Type="http://schemas.openxmlformats.org/officeDocument/2006/relationships/slideMaster" Target="../slideMasters/slideMaster31.xml"/></Relationships>
</file>

<file path=ppt/slideLayouts/_rels/slideLayout312.xml.rels><?xml version="1.0" encoding="UTF-8" standalone="yes"?>
<Relationships xmlns="http://schemas.openxmlformats.org/package/2006/relationships"><Relationship Id="rId3" Type="http://schemas.openxmlformats.org/officeDocument/2006/relationships/tags" Target="../tags/tag765.xml"/><Relationship Id="rId2" Type="http://schemas.openxmlformats.org/officeDocument/2006/relationships/tags" Target="../tags/tag764.xml"/><Relationship Id="rId1" Type="http://schemas.openxmlformats.org/officeDocument/2006/relationships/tags" Target="../tags/tag763.xml"/><Relationship Id="rId4" Type="http://schemas.openxmlformats.org/officeDocument/2006/relationships/slideMaster" Target="../slideMasters/slideMaster31.xml"/></Relationships>
</file>

<file path=ppt/slideLayouts/_rels/slideLayout313.xml.rels><?xml version="1.0" encoding="UTF-8" standalone="yes"?>
<Relationships xmlns="http://schemas.openxmlformats.org/package/2006/relationships"><Relationship Id="rId3" Type="http://schemas.openxmlformats.org/officeDocument/2006/relationships/tags" Target="../tags/tag768.xml"/><Relationship Id="rId2" Type="http://schemas.openxmlformats.org/officeDocument/2006/relationships/tags" Target="../tags/tag767.xml"/><Relationship Id="rId1" Type="http://schemas.openxmlformats.org/officeDocument/2006/relationships/tags" Target="../tags/tag766.xml"/><Relationship Id="rId4" Type="http://schemas.openxmlformats.org/officeDocument/2006/relationships/slideMaster" Target="../slideMasters/slideMaster31.xml"/></Relationships>
</file>

<file path=ppt/slideLayouts/_rels/slideLayout314.xml.rels><?xml version="1.0" encoding="UTF-8" standalone="yes"?>
<Relationships xmlns="http://schemas.openxmlformats.org/package/2006/relationships"><Relationship Id="rId3" Type="http://schemas.openxmlformats.org/officeDocument/2006/relationships/tags" Target="../tags/tag771.xml"/><Relationship Id="rId2" Type="http://schemas.openxmlformats.org/officeDocument/2006/relationships/tags" Target="../tags/tag770.xml"/><Relationship Id="rId1" Type="http://schemas.openxmlformats.org/officeDocument/2006/relationships/tags" Target="../tags/tag769.xml"/><Relationship Id="rId4" Type="http://schemas.openxmlformats.org/officeDocument/2006/relationships/slideMaster" Target="../slideMasters/slideMaster31.xml"/></Relationships>
</file>

<file path=ppt/slideLayouts/_rels/slideLayout315.xml.rels><?xml version="1.0" encoding="UTF-8" standalone="yes"?>
<Relationships xmlns="http://schemas.openxmlformats.org/package/2006/relationships"><Relationship Id="rId3" Type="http://schemas.openxmlformats.org/officeDocument/2006/relationships/tags" Target="../tags/tag774.xml"/><Relationship Id="rId2" Type="http://schemas.openxmlformats.org/officeDocument/2006/relationships/tags" Target="../tags/tag773.xml"/><Relationship Id="rId1" Type="http://schemas.openxmlformats.org/officeDocument/2006/relationships/tags" Target="../tags/tag772.xml"/><Relationship Id="rId4" Type="http://schemas.openxmlformats.org/officeDocument/2006/relationships/slideMaster" Target="../slideMasters/slideMaster31.xml"/></Relationships>
</file>

<file path=ppt/slideLayouts/_rels/slideLayout316.xml.rels><?xml version="1.0" encoding="UTF-8" standalone="yes"?>
<Relationships xmlns="http://schemas.openxmlformats.org/package/2006/relationships"><Relationship Id="rId3" Type="http://schemas.openxmlformats.org/officeDocument/2006/relationships/tags" Target="../tags/tag777.xml"/><Relationship Id="rId2" Type="http://schemas.openxmlformats.org/officeDocument/2006/relationships/tags" Target="../tags/tag776.xml"/><Relationship Id="rId1" Type="http://schemas.openxmlformats.org/officeDocument/2006/relationships/tags" Target="../tags/tag775.xml"/><Relationship Id="rId4" Type="http://schemas.openxmlformats.org/officeDocument/2006/relationships/slideMaster" Target="../slideMasters/slideMaster31.xml"/></Relationships>
</file>

<file path=ppt/slideLayouts/_rels/slideLayout317.xml.rels><?xml version="1.0" encoding="UTF-8" standalone="yes"?>
<Relationships xmlns="http://schemas.openxmlformats.org/package/2006/relationships"><Relationship Id="rId3" Type="http://schemas.openxmlformats.org/officeDocument/2006/relationships/tags" Target="../tags/tag785.xml"/><Relationship Id="rId2" Type="http://schemas.openxmlformats.org/officeDocument/2006/relationships/tags" Target="../tags/tag784.xml"/><Relationship Id="rId1" Type="http://schemas.openxmlformats.org/officeDocument/2006/relationships/tags" Target="../tags/tag783.xml"/><Relationship Id="rId4"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3" Type="http://schemas.openxmlformats.org/officeDocument/2006/relationships/tags" Target="../tags/tag788.xml"/><Relationship Id="rId2" Type="http://schemas.openxmlformats.org/officeDocument/2006/relationships/tags" Target="../tags/tag787.xml"/><Relationship Id="rId1" Type="http://schemas.openxmlformats.org/officeDocument/2006/relationships/tags" Target="../tags/tag786.xml"/><Relationship Id="rId4"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3" Type="http://schemas.openxmlformats.org/officeDocument/2006/relationships/tags" Target="../tags/tag791.xml"/><Relationship Id="rId2" Type="http://schemas.openxmlformats.org/officeDocument/2006/relationships/tags" Target="../tags/tag790.xml"/><Relationship Id="rId1" Type="http://schemas.openxmlformats.org/officeDocument/2006/relationships/tags" Target="../tags/tag789.xml"/><Relationship Id="rId4"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tags" Target="../tags/tag794.xml"/><Relationship Id="rId2" Type="http://schemas.openxmlformats.org/officeDocument/2006/relationships/tags" Target="../tags/tag793.xml"/><Relationship Id="rId1" Type="http://schemas.openxmlformats.org/officeDocument/2006/relationships/tags" Target="../tags/tag792.xml"/><Relationship Id="rId4"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3" Type="http://schemas.openxmlformats.org/officeDocument/2006/relationships/tags" Target="../tags/tag797.xml"/><Relationship Id="rId2" Type="http://schemas.openxmlformats.org/officeDocument/2006/relationships/tags" Target="../tags/tag796.xml"/><Relationship Id="rId1" Type="http://schemas.openxmlformats.org/officeDocument/2006/relationships/tags" Target="../tags/tag795.xml"/><Relationship Id="rId4" Type="http://schemas.openxmlformats.org/officeDocument/2006/relationships/slideMaster" Target="../slideMasters/slideMaster32.xml"/></Relationships>
</file>

<file path=ppt/slideLayouts/_rels/slideLayout322.xml.rels><?xml version="1.0" encoding="UTF-8" standalone="yes"?>
<Relationships xmlns="http://schemas.openxmlformats.org/package/2006/relationships"><Relationship Id="rId3" Type="http://schemas.openxmlformats.org/officeDocument/2006/relationships/tags" Target="../tags/tag800.xml"/><Relationship Id="rId2" Type="http://schemas.openxmlformats.org/officeDocument/2006/relationships/tags" Target="../tags/tag799.xml"/><Relationship Id="rId1" Type="http://schemas.openxmlformats.org/officeDocument/2006/relationships/tags" Target="../tags/tag798.xml"/><Relationship Id="rId4" Type="http://schemas.openxmlformats.org/officeDocument/2006/relationships/slideMaster" Target="../slideMasters/slideMaster32.xml"/></Relationships>
</file>

<file path=ppt/slideLayouts/_rels/slideLayout323.xml.rels><?xml version="1.0" encoding="UTF-8" standalone="yes"?>
<Relationships xmlns="http://schemas.openxmlformats.org/package/2006/relationships"><Relationship Id="rId3" Type="http://schemas.openxmlformats.org/officeDocument/2006/relationships/tags" Target="../tags/tag803.xml"/><Relationship Id="rId2" Type="http://schemas.openxmlformats.org/officeDocument/2006/relationships/tags" Target="../tags/tag802.xml"/><Relationship Id="rId1" Type="http://schemas.openxmlformats.org/officeDocument/2006/relationships/tags" Target="../tags/tag801.xml"/><Relationship Id="rId4" Type="http://schemas.openxmlformats.org/officeDocument/2006/relationships/slideMaster" Target="../slideMasters/slideMaster32.xml"/></Relationships>
</file>

<file path=ppt/slideLayouts/_rels/slideLayout324.xml.rels><?xml version="1.0" encoding="UTF-8" standalone="yes"?>
<Relationships xmlns="http://schemas.openxmlformats.org/package/2006/relationships"><Relationship Id="rId3" Type="http://schemas.openxmlformats.org/officeDocument/2006/relationships/tags" Target="../tags/tag806.xml"/><Relationship Id="rId2" Type="http://schemas.openxmlformats.org/officeDocument/2006/relationships/tags" Target="../tags/tag805.xml"/><Relationship Id="rId1" Type="http://schemas.openxmlformats.org/officeDocument/2006/relationships/tags" Target="../tags/tag804.xml"/><Relationship Id="rId4" Type="http://schemas.openxmlformats.org/officeDocument/2006/relationships/slideMaster" Target="../slideMasters/slideMaster32.xml"/></Relationships>
</file>

<file path=ppt/slideLayouts/_rels/slideLayout325.xml.rels><?xml version="1.0" encoding="UTF-8" standalone="yes"?>
<Relationships xmlns="http://schemas.openxmlformats.org/package/2006/relationships"><Relationship Id="rId3" Type="http://schemas.openxmlformats.org/officeDocument/2006/relationships/tags" Target="../tags/tag809.xml"/><Relationship Id="rId2" Type="http://schemas.openxmlformats.org/officeDocument/2006/relationships/tags" Target="../tags/tag808.xml"/><Relationship Id="rId1" Type="http://schemas.openxmlformats.org/officeDocument/2006/relationships/tags" Target="../tags/tag807.xml"/><Relationship Id="rId4" Type="http://schemas.openxmlformats.org/officeDocument/2006/relationships/slideMaster" Target="../slideMasters/slideMaster32.xml"/></Relationships>
</file>

<file path=ppt/slideLayouts/_rels/slideLayout326.xml.rels><?xml version="1.0" encoding="UTF-8" standalone="yes"?>
<Relationships xmlns="http://schemas.openxmlformats.org/package/2006/relationships"><Relationship Id="rId3" Type="http://schemas.openxmlformats.org/officeDocument/2006/relationships/tags" Target="../tags/tag812.xml"/><Relationship Id="rId2" Type="http://schemas.openxmlformats.org/officeDocument/2006/relationships/tags" Target="../tags/tag811.xml"/><Relationship Id="rId1" Type="http://schemas.openxmlformats.org/officeDocument/2006/relationships/tags" Target="../tags/tag810.xml"/><Relationship Id="rId4" Type="http://schemas.openxmlformats.org/officeDocument/2006/relationships/slideMaster" Target="../slideMasters/slideMaster32.xml"/></Relationships>
</file>

<file path=ppt/slideLayouts/_rels/slideLayout327.xml.rels><?xml version="1.0" encoding="UTF-8" standalone="yes"?>
<Relationships xmlns="http://schemas.openxmlformats.org/package/2006/relationships"><Relationship Id="rId3" Type="http://schemas.openxmlformats.org/officeDocument/2006/relationships/tags" Target="../tags/tag815.xml"/><Relationship Id="rId2" Type="http://schemas.openxmlformats.org/officeDocument/2006/relationships/tags" Target="../tags/tag814.xml"/><Relationship Id="rId1" Type="http://schemas.openxmlformats.org/officeDocument/2006/relationships/tags" Target="../tags/tag813.xml"/><Relationship Id="rId4" Type="http://schemas.openxmlformats.org/officeDocument/2006/relationships/slideMaster" Target="../slideMasters/slideMaster32.xml"/></Relationships>
</file>

<file path=ppt/slideLayouts/_rels/slideLayout328.xml.rels><?xml version="1.0" encoding="UTF-8" standalone="yes"?>
<Relationships xmlns="http://schemas.openxmlformats.org/package/2006/relationships"><Relationship Id="rId3" Type="http://schemas.openxmlformats.org/officeDocument/2006/relationships/tags" Target="../tags/tag823.xml"/><Relationship Id="rId2" Type="http://schemas.openxmlformats.org/officeDocument/2006/relationships/tags" Target="../tags/tag822.xml"/><Relationship Id="rId1" Type="http://schemas.openxmlformats.org/officeDocument/2006/relationships/tags" Target="../tags/tag821.xml"/><Relationship Id="rId4"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3" Type="http://schemas.openxmlformats.org/officeDocument/2006/relationships/tags" Target="../tags/tag826.xml"/><Relationship Id="rId2" Type="http://schemas.openxmlformats.org/officeDocument/2006/relationships/tags" Target="../tags/tag825.xml"/><Relationship Id="rId1" Type="http://schemas.openxmlformats.org/officeDocument/2006/relationships/tags" Target="../tags/tag824.xml"/><Relationship Id="rId4"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tags" Target="../tags/tag829.xml"/><Relationship Id="rId2" Type="http://schemas.openxmlformats.org/officeDocument/2006/relationships/tags" Target="../tags/tag828.xml"/><Relationship Id="rId1" Type="http://schemas.openxmlformats.org/officeDocument/2006/relationships/tags" Target="../tags/tag827.xml"/><Relationship Id="rId4"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3" Type="http://schemas.openxmlformats.org/officeDocument/2006/relationships/tags" Target="../tags/tag832.xml"/><Relationship Id="rId2" Type="http://schemas.openxmlformats.org/officeDocument/2006/relationships/tags" Target="../tags/tag831.xml"/><Relationship Id="rId1" Type="http://schemas.openxmlformats.org/officeDocument/2006/relationships/tags" Target="../tags/tag830.xml"/><Relationship Id="rId4" Type="http://schemas.openxmlformats.org/officeDocument/2006/relationships/slideMaster" Target="../slideMasters/slideMaster33.xml"/></Relationships>
</file>

<file path=ppt/slideLayouts/_rels/slideLayout332.xml.rels><?xml version="1.0" encoding="UTF-8" standalone="yes"?>
<Relationships xmlns="http://schemas.openxmlformats.org/package/2006/relationships"><Relationship Id="rId3" Type="http://schemas.openxmlformats.org/officeDocument/2006/relationships/tags" Target="../tags/tag835.xml"/><Relationship Id="rId2" Type="http://schemas.openxmlformats.org/officeDocument/2006/relationships/tags" Target="../tags/tag834.xml"/><Relationship Id="rId1" Type="http://schemas.openxmlformats.org/officeDocument/2006/relationships/tags" Target="../tags/tag833.xml"/><Relationship Id="rId4" Type="http://schemas.openxmlformats.org/officeDocument/2006/relationships/slideMaster" Target="../slideMasters/slideMaster33.xml"/></Relationships>
</file>

<file path=ppt/slideLayouts/_rels/slideLayout333.xml.rels><?xml version="1.0" encoding="UTF-8" standalone="yes"?>
<Relationships xmlns="http://schemas.openxmlformats.org/package/2006/relationships"><Relationship Id="rId3" Type="http://schemas.openxmlformats.org/officeDocument/2006/relationships/tags" Target="../tags/tag838.xml"/><Relationship Id="rId2" Type="http://schemas.openxmlformats.org/officeDocument/2006/relationships/tags" Target="../tags/tag837.xml"/><Relationship Id="rId1" Type="http://schemas.openxmlformats.org/officeDocument/2006/relationships/tags" Target="../tags/tag836.xml"/><Relationship Id="rId4" Type="http://schemas.openxmlformats.org/officeDocument/2006/relationships/slideMaster" Target="../slideMasters/slideMaster33.xml"/></Relationships>
</file>

<file path=ppt/slideLayouts/_rels/slideLayout334.xml.rels><?xml version="1.0" encoding="UTF-8" standalone="yes"?>
<Relationships xmlns="http://schemas.openxmlformats.org/package/2006/relationships"><Relationship Id="rId3" Type="http://schemas.openxmlformats.org/officeDocument/2006/relationships/tags" Target="../tags/tag841.xml"/><Relationship Id="rId2" Type="http://schemas.openxmlformats.org/officeDocument/2006/relationships/tags" Target="../tags/tag840.xml"/><Relationship Id="rId1" Type="http://schemas.openxmlformats.org/officeDocument/2006/relationships/tags" Target="../tags/tag839.xml"/><Relationship Id="rId4" Type="http://schemas.openxmlformats.org/officeDocument/2006/relationships/slideMaster" Target="../slideMasters/slideMaster33.xml"/></Relationships>
</file>

<file path=ppt/slideLayouts/_rels/slideLayout335.xml.rels><?xml version="1.0" encoding="UTF-8" standalone="yes"?>
<Relationships xmlns="http://schemas.openxmlformats.org/package/2006/relationships"><Relationship Id="rId3" Type="http://schemas.openxmlformats.org/officeDocument/2006/relationships/tags" Target="../tags/tag844.xml"/><Relationship Id="rId2" Type="http://schemas.openxmlformats.org/officeDocument/2006/relationships/tags" Target="../tags/tag843.xml"/><Relationship Id="rId1" Type="http://schemas.openxmlformats.org/officeDocument/2006/relationships/tags" Target="../tags/tag842.xml"/><Relationship Id="rId4" Type="http://schemas.openxmlformats.org/officeDocument/2006/relationships/slideMaster" Target="../slideMasters/slideMaster33.xml"/></Relationships>
</file>

<file path=ppt/slideLayouts/_rels/slideLayout336.xml.rels><?xml version="1.0" encoding="UTF-8" standalone="yes"?>
<Relationships xmlns="http://schemas.openxmlformats.org/package/2006/relationships"><Relationship Id="rId3" Type="http://schemas.openxmlformats.org/officeDocument/2006/relationships/tags" Target="../tags/tag847.xml"/><Relationship Id="rId2" Type="http://schemas.openxmlformats.org/officeDocument/2006/relationships/tags" Target="../tags/tag846.xml"/><Relationship Id="rId1" Type="http://schemas.openxmlformats.org/officeDocument/2006/relationships/tags" Target="../tags/tag845.xml"/><Relationship Id="rId4" Type="http://schemas.openxmlformats.org/officeDocument/2006/relationships/slideMaster" Target="../slideMasters/slideMaster33.xml"/></Relationships>
</file>

<file path=ppt/slideLayouts/_rels/slideLayout337.xml.rels><?xml version="1.0" encoding="UTF-8" standalone="yes"?>
<Relationships xmlns="http://schemas.openxmlformats.org/package/2006/relationships"><Relationship Id="rId3" Type="http://schemas.openxmlformats.org/officeDocument/2006/relationships/tags" Target="../tags/tag850.xml"/><Relationship Id="rId2" Type="http://schemas.openxmlformats.org/officeDocument/2006/relationships/tags" Target="../tags/tag849.xml"/><Relationship Id="rId1" Type="http://schemas.openxmlformats.org/officeDocument/2006/relationships/tags" Target="../tags/tag848.xml"/><Relationship Id="rId4" Type="http://schemas.openxmlformats.org/officeDocument/2006/relationships/slideMaster" Target="../slideMasters/slideMaster33.xml"/></Relationships>
</file>

<file path=ppt/slideLayouts/_rels/slideLayout338.xml.rels><?xml version="1.0" encoding="UTF-8" standalone="yes"?>
<Relationships xmlns="http://schemas.openxmlformats.org/package/2006/relationships"><Relationship Id="rId3" Type="http://schemas.openxmlformats.org/officeDocument/2006/relationships/tags" Target="../tags/tag853.xml"/><Relationship Id="rId2" Type="http://schemas.openxmlformats.org/officeDocument/2006/relationships/tags" Target="../tags/tag852.xml"/><Relationship Id="rId1" Type="http://schemas.openxmlformats.org/officeDocument/2006/relationships/tags" Target="../tags/tag851.xml"/><Relationship Id="rId4" Type="http://schemas.openxmlformats.org/officeDocument/2006/relationships/slideMaster" Target="../slideMasters/slideMaster33.xml"/></Relationships>
</file>

<file path=ppt/slideLayouts/_rels/slideLayout339.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tags" Target="../tags/tag854.xml"/><Relationship Id="rId4"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17.xml"/></Relationships>
</file>

<file path=ppt/slideLayouts/_rels/slideLayout340.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tags" Target="../tags/tag857.xml"/><Relationship Id="rId4" Type="http://schemas.openxmlformats.org/officeDocument/2006/relationships/slideMaster" Target="../slideMasters/slideMaster33.xml"/></Relationships>
</file>

<file path=ppt/slideLayouts/_rels/slideLayout341.xml.rels><?xml version="1.0" encoding="UTF-8" standalone="yes"?>
<Relationships xmlns="http://schemas.openxmlformats.org/package/2006/relationships"><Relationship Id="rId3" Type="http://schemas.openxmlformats.org/officeDocument/2006/relationships/tags" Target="../tags/tag867.xml"/><Relationship Id="rId2" Type="http://schemas.openxmlformats.org/officeDocument/2006/relationships/tags" Target="../tags/tag866.xml"/><Relationship Id="rId1" Type="http://schemas.openxmlformats.org/officeDocument/2006/relationships/tags" Target="../tags/tag865.xml"/><Relationship Id="rId4" Type="http://schemas.openxmlformats.org/officeDocument/2006/relationships/slideMaster" Target="../slideMasters/slideMaster34.xml"/></Relationships>
</file>

<file path=ppt/slideLayouts/_rels/slideLayout342.xml.rels><?xml version="1.0" encoding="UTF-8" standalone="yes"?>
<Relationships xmlns="http://schemas.openxmlformats.org/package/2006/relationships"><Relationship Id="rId3" Type="http://schemas.openxmlformats.org/officeDocument/2006/relationships/tags" Target="../tags/tag870.xml"/><Relationship Id="rId2" Type="http://schemas.openxmlformats.org/officeDocument/2006/relationships/tags" Target="../tags/tag869.xml"/><Relationship Id="rId1" Type="http://schemas.openxmlformats.org/officeDocument/2006/relationships/tags" Target="../tags/tag868.xml"/><Relationship Id="rId4" Type="http://schemas.openxmlformats.org/officeDocument/2006/relationships/slideMaster" Target="../slideMasters/slideMaster34.xml"/></Relationships>
</file>

<file path=ppt/slideLayouts/_rels/slideLayout343.xml.rels><?xml version="1.0" encoding="UTF-8" standalone="yes"?>
<Relationships xmlns="http://schemas.openxmlformats.org/package/2006/relationships"><Relationship Id="rId3" Type="http://schemas.openxmlformats.org/officeDocument/2006/relationships/tags" Target="../tags/tag873.xml"/><Relationship Id="rId2" Type="http://schemas.openxmlformats.org/officeDocument/2006/relationships/tags" Target="../tags/tag872.xml"/><Relationship Id="rId1" Type="http://schemas.openxmlformats.org/officeDocument/2006/relationships/tags" Target="../tags/tag871.xml"/><Relationship Id="rId4" Type="http://schemas.openxmlformats.org/officeDocument/2006/relationships/slideMaster" Target="../slideMasters/slideMaster34.xml"/></Relationships>
</file>

<file path=ppt/slideLayouts/_rels/slideLayout344.xml.rels><?xml version="1.0" encoding="UTF-8" standalone="yes"?>
<Relationships xmlns="http://schemas.openxmlformats.org/package/2006/relationships"><Relationship Id="rId3" Type="http://schemas.openxmlformats.org/officeDocument/2006/relationships/tags" Target="../tags/tag876.xml"/><Relationship Id="rId2" Type="http://schemas.openxmlformats.org/officeDocument/2006/relationships/tags" Target="../tags/tag875.xml"/><Relationship Id="rId1" Type="http://schemas.openxmlformats.org/officeDocument/2006/relationships/tags" Target="../tags/tag874.xml"/><Relationship Id="rId4" Type="http://schemas.openxmlformats.org/officeDocument/2006/relationships/slideMaster" Target="../slideMasters/slideMaster34.xml"/></Relationships>
</file>

<file path=ppt/slideLayouts/_rels/slideLayout345.xml.rels><?xml version="1.0" encoding="UTF-8" standalone="yes"?>
<Relationships xmlns="http://schemas.openxmlformats.org/package/2006/relationships"><Relationship Id="rId3" Type="http://schemas.openxmlformats.org/officeDocument/2006/relationships/tags" Target="../tags/tag879.xml"/><Relationship Id="rId2" Type="http://schemas.openxmlformats.org/officeDocument/2006/relationships/tags" Target="../tags/tag878.xml"/><Relationship Id="rId1" Type="http://schemas.openxmlformats.org/officeDocument/2006/relationships/tags" Target="../tags/tag877.xml"/><Relationship Id="rId4" Type="http://schemas.openxmlformats.org/officeDocument/2006/relationships/slideMaster" Target="../slideMasters/slideMaster34.xml"/></Relationships>
</file>

<file path=ppt/slideLayouts/_rels/slideLayout346.xml.rels><?xml version="1.0" encoding="UTF-8" standalone="yes"?>
<Relationships xmlns="http://schemas.openxmlformats.org/package/2006/relationships"><Relationship Id="rId3" Type="http://schemas.openxmlformats.org/officeDocument/2006/relationships/tags" Target="../tags/tag882.xml"/><Relationship Id="rId2" Type="http://schemas.openxmlformats.org/officeDocument/2006/relationships/tags" Target="../tags/tag881.xml"/><Relationship Id="rId1" Type="http://schemas.openxmlformats.org/officeDocument/2006/relationships/tags" Target="../tags/tag880.xml"/><Relationship Id="rId4" Type="http://schemas.openxmlformats.org/officeDocument/2006/relationships/slideMaster" Target="../slideMasters/slideMaster34.xml"/></Relationships>
</file>

<file path=ppt/slideLayouts/_rels/slideLayout347.xml.rels><?xml version="1.0" encoding="UTF-8" standalone="yes"?>
<Relationships xmlns="http://schemas.openxmlformats.org/package/2006/relationships"><Relationship Id="rId3" Type="http://schemas.openxmlformats.org/officeDocument/2006/relationships/tags" Target="../tags/tag885.xml"/><Relationship Id="rId2" Type="http://schemas.openxmlformats.org/officeDocument/2006/relationships/tags" Target="../tags/tag884.xml"/><Relationship Id="rId1" Type="http://schemas.openxmlformats.org/officeDocument/2006/relationships/tags" Target="../tags/tag883.xml"/><Relationship Id="rId4" Type="http://schemas.openxmlformats.org/officeDocument/2006/relationships/slideMaster" Target="../slideMasters/slideMaster34.xml"/></Relationships>
</file>

<file path=ppt/slideLayouts/_rels/slideLayout348.xml.rels><?xml version="1.0" encoding="UTF-8" standalone="yes"?>
<Relationships xmlns="http://schemas.openxmlformats.org/package/2006/relationships"><Relationship Id="rId3" Type="http://schemas.openxmlformats.org/officeDocument/2006/relationships/tags" Target="../tags/tag888.xml"/><Relationship Id="rId2" Type="http://schemas.openxmlformats.org/officeDocument/2006/relationships/tags" Target="../tags/tag887.xml"/><Relationship Id="rId1" Type="http://schemas.openxmlformats.org/officeDocument/2006/relationships/tags" Target="../tags/tag886.xml"/><Relationship Id="rId4" Type="http://schemas.openxmlformats.org/officeDocument/2006/relationships/slideMaster" Target="../slideMasters/slideMaster34.xml"/></Relationships>
</file>

<file path=ppt/slideLayouts/_rels/slideLayout349.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tags" Target="../tags/tag889.xml"/><Relationship Id="rId4"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18.xml"/></Relationships>
</file>

<file path=ppt/slideLayouts/_rels/slideLayout350.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tags" Target="../tags/tag892.xml"/><Relationship Id="rId4" Type="http://schemas.openxmlformats.org/officeDocument/2006/relationships/slideMaster" Target="../slideMasters/slideMaster34.xml"/></Relationships>
</file>

<file path=ppt/slideLayouts/_rels/slideLayout351.xml.rels><?xml version="1.0" encoding="UTF-8" standalone="yes"?>
<Relationships xmlns="http://schemas.openxmlformats.org/package/2006/relationships"><Relationship Id="rId3" Type="http://schemas.openxmlformats.org/officeDocument/2006/relationships/tags" Target="../tags/tag897.xml"/><Relationship Id="rId2" Type="http://schemas.openxmlformats.org/officeDocument/2006/relationships/tags" Target="../tags/tag896.xml"/><Relationship Id="rId1" Type="http://schemas.openxmlformats.org/officeDocument/2006/relationships/tags" Target="../tags/tag895.xml"/><Relationship Id="rId4" Type="http://schemas.openxmlformats.org/officeDocument/2006/relationships/slideMaster" Target="../slideMasters/slideMaster34.xml"/></Relationships>
</file>

<file path=ppt/slideLayouts/_rels/slideLayout352.xml.rels><?xml version="1.0" encoding="UTF-8" standalone="yes"?>
<Relationships xmlns="http://schemas.openxmlformats.org/package/2006/relationships"><Relationship Id="rId3" Type="http://schemas.openxmlformats.org/officeDocument/2006/relationships/tags" Target="../tags/tag900.xml"/><Relationship Id="rId2" Type="http://schemas.openxmlformats.org/officeDocument/2006/relationships/tags" Target="../tags/tag899.xml"/><Relationship Id="rId1" Type="http://schemas.openxmlformats.org/officeDocument/2006/relationships/tags" Target="../tags/tag898.xml"/><Relationship Id="rId4" Type="http://schemas.openxmlformats.org/officeDocument/2006/relationships/slideMaster" Target="../slideMasters/slideMaster34.xml"/></Relationships>
</file>

<file path=ppt/slideLayouts/_rels/slideLayout353.xml.rels><?xml version="1.0" encoding="UTF-8" standalone="yes"?>
<Relationships xmlns="http://schemas.openxmlformats.org/package/2006/relationships"><Relationship Id="rId3" Type="http://schemas.openxmlformats.org/officeDocument/2006/relationships/tags" Target="../tags/tag908.xml"/><Relationship Id="rId2" Type="http://schemas.openxmlformats.org/officeDocument/2006/relationships/tags" Target="../tags/tag907.xml"/><Relationship Id="rId1" Type="http://schemas.openxmlformats.org/officeDocument/2006/relationships/tags" Target="../tags/tag906.xml"/><Relationship Id="rId4" Type="http://schemas.openxmlformats.org/officeDocument/2006/relationships/slideMaster" Target="../slideMasters/slideMaster35.xml"/></Relationships>
</file>

<file path=ppt/slideLayouts/_rels/slideLayout354.xml.rels><?xml version="1.0" encoding="UTF-8" standalone="yes"?>
<Relationships xmlns="http://schemas.openxmlformats.org/package/2006/relationships"><Relationship Id="rId3" Type="http://schemas.openxmlformats.org/officeDocument/2006/relationships/tags" Target="../tags/tag911.xml"/><Relationship Id="rId2" Type="http://schemas.openxmlformats.org/officeDocument/2006/relationships/tags" Target="../tags/tag910.xml"/><Relationship Id="rId1" Type="http://schemas.openxmlformats.org/officeDocument/2006/relationships/tags" Target="../tags/tag909.xml"/><Relationship Id="rId4" Type="http://schemas.openxmlformats.org/officeDocument/2006/relationships/slideMaster" Target="../slideMasters/slideMaster35.xml"/></Relationships>
</file>

<file path=ppt/slideLayouts/_rels/slideLayout355.xml.rels><?xml version="1.0" encoding="UTF-8" standalone="yes"?>
<Relationships xmlns="http://schemas.openxmlformats.org/package/2006/relationships"><Relationship Id="rId3" Type="http://schemas.openxmlformats.org/officeDocument/2006/relationships/tags" Target="../tags/tag914.xml"/><Relationship Id="rId2" Type="http://schemas.openxmlformats.org/officeDocument/2006/relationships/tags" Target="../tags/tag913.xml"/><Relationship Id="rId1" Type="http://schemas.openxmlformats.org/officeDocument/2006/relationships/tags" Target="../tags/tag912.xml"/><Relationship Id="rId4" Type="http://schemas.openxmlformats.org/officeDocument/2006/relationships/slideMaster" Target="../slideMasters/slideMaster35.xml"/></Relationships>
</file>

<file path=ppt/slideLayouts/_rels/slideLayout356.xml.rels><?xml version="1.0" encoding="UTF-8" standalone="yes"?>
<Relationships xmlns="http://schemas.openxmlformats.org/package/2006/relationships"><Relationship Id="rId3" Type="http://schemas.openxmlformats.org/officeDocument/2006/relationships/tags" Target="../tags/tag917.xml"/><Relationship Id="rId2" Type="http://schemas.openxmlformats.org/officeDocument/2006/relationships/tags" Target="../tags/tag916.xml"/><Relationship Id="rId1" Type="http://schemas.openxmlformats.org/officeDocument/2006/relationships/tags" Target="../tags/tag915.xml"/><Relationship Id="rId4" Type="http://schemas.openxmlformats.org/officeDocument/2006/relationships/slideMaster" Target="../slideMasters/slideMaster35.xml"/></Relationships>
</file>

<file path=ppt/slideLayouts/_rels/slideLayout357.xml.rels><?xml version="1.0" encoding="UTF-8" standalone="yes"?>
<Relationships xmlns="http://schemas.openxmlformats.org/package/2006/relationships"><Relationship Id="rId3" Type="http://schemas.openxmlformats.org/officeDocument/2006/relationships/tags" Target="../tags/tag920.xml"/><Relationship Id="rId2" Type="http://schemas.openxmlformats.org/officeDocument/2006/relationships/tags" Target="../tags/tag919.xml"/><Relationship Id="rId1" Type="http://schemas.openxmlformats.org/officeDocument/2006/relationships/tags" Target="../tags/tag918.xml"/><Relationship Id="rId4" Type="http://schemas.openxmlformats.org/officeDocument/2006/relationships/slideMaster" Target="../slideMasters/slideMaster35.xml"/></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923.xml"/><Relationship Id="rId2" Type="http://schemas.openxmlformats.org/officeDocument/2006/relationships/tags" Target="../tags/tag922.xml"/><Relationship Id="rId1" Type="http://schemas.openxmlformats.org/officeDocument/2006/relationships/tags" Target="../tags/tag921.xml"/><Relationship Id="rId4" Type="http://schemas.openxmlformats.org/officeDocument/2006/relationships/slideMaster" Target="../slideMasters/slideMaster35.xml"/></Relationships>
</file>

<file path=ppt/slideLayouts/_rels/slideLayout359.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tags" Target="../tags/tag924.xml"/><Relationship Id="rId4" Type="http://schemas.openxmlformats.org/officeDocument/2006/relationships/slideMaster" Target="../slideMasters/slideMaster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19.xml"/></Relationships>
</file>

<file path=ppt/slideLayouts/_rels/slideLayout360.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tags" Target="../tags/tag927.xml"/><Relationship Id="rId4" Type="http://schemas.openxmlformats.org/officeDocument/2006/relationships/slideMaster" Target="../slideMasters/slideMaster35.xml"/></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932.xml"/><Relationship Id="rId2" Type="http://schemas.openxmlformats.org/officeDocument/2006/relationships/tags" Target="../tags/tag931.xml"/><Relationship Id="rId1" Type="http://schemas.openxmlformats.org/officeDocument/2006/relationships/tags" Target="../tags/tag930.xml"/><Relationship Id="rId4" Type="http://schemas.openxmlformats.org/officeDocument/2006/relationships/slideMaster" Target="../slideMasters/slideMaster35.xml"/></Relationships>
</file>

<file path=ppt/slideLayouts/_rels/slideLayout362.xml.rels><?xml version="1.0" encoding="UTF-8" standalone="yes"?>
<Relationships xmlns="http://schemas.openxmlformats.org/package/2006/relationships"><Relationship Id="rId3" Type="http://schemas.openxmlformats.org/officeDocument/2006/relationships/tags" Target="../tags/tag935.xml"/><Relationship Id="rId2" Type="http://schemas.openxmlformats.org/officeDocument/2006/relationships/tags" Target="../tags/tag934.xml"/><Relationship Id="rId1" Type="http://schemas.openxmlformats.org/officeDocument/2006/relationships/tags" Target="../tags/tag933.xml"/><Relationship Id="rId4" Type="http://schemas.openxmlformats.org/officeDocument/2006/relationships/slideMaster" Target="../slideMasters/slideMaster35.xml"/></Relationships>
</file>

<file path=ppt/slideLayouts/_rels/slideLayout363.xml.rels><?xml version="1.0" encoding="UTF-8" standalone="yes"?>
<Relationships xmlns="http://schemas.openxmlformats.org/package/2006/relationships"><Relationship Id="rId3" Type="http://schemas.openxmlformats.org/officeDocument/2006/relationships/tags" Target="../tags/tag938.xml"/><Relationship Id="rId2" Type="http://schemas.openxmlformats.org/officeDocument/2006/relationships/tags" Target="../tags/tag937.xml"/><Relationship Id="rId1" Type="http://schemas.openxmlformats.org/officeDocument/2006/relationships/tags" Target="../tags/tag936.xml"/><Relationship Id="rId4" Type="http://schemas.openxmlformats.org/officeDocument/2006/relationships/slideMaster" Target="../slideMasters/slideMaster35.xml"/></Relationships>
</file>

<file path=ppt/slideLayouts/_rels/slideLayout364.xml.rels><?xml version="1.0" encoding="UTF-8" standalone="yes"?>
<Relationships xmlns="http://schemas.openxmlformats.org/package/2006/relationships"><Relationship Id="rId3" Type="http://schemas.openxmlformats.org/officeDocument/2006/relationships/tags" Target="../tags/tag946.xml"/><Relationship Id="rId2" Type="http://schemas.openxmlformats.org/officeDocument/2006/relationships/tags" Target="../tags/tag945.xml"/><Relationship Id="rId1" Type="http://schemas.openxmlformats.org/officeDocument/2006/relationships/tags" Target="../tags/tag944.xml"/><Relationship Id="rId4" Type="http://schemas.openxmlformats.org/officeDocument/2006/relationships/slideMaster" Target="../slideMasters/slideMaster36.xml"/></Relationships>
</file>

<file path=ppt/slideLayouts/_rels/slideLayout365.xml.rels><?xml version="1.0" encoding="UTF-8" standalone="yes"?>
<Relationships xmlns="http://schemas.openxmlformats.org/package/2006/relationships"><Relationship Id="rId3" Type="http://schemas.openxmlformats.org/officeDocument/2006/relationships/tags" Target="../tags/tag949.xml"/><Relationship Id="rId2" Type="http://schemas.openxmlformats.org/officeDocument/2006/relationships/tags" Target="../tags/tag948.xml"/><Relationship Id="rId1" Type="http://schemas.openxmlformats.org/officeDocument/2006/relationships/tags" Target="../tags/tag947.xml"/><Relationship Id="rId4" Type="http://schemas.openxmlformats.org/officeDocument/2006/relationships/slideMaster" Target="../slideMasters/slideMaster36.xml"/></Relationships>
</file>

<file path=ppt/slideLayouts/_rels/slideLayout366.xml.rels><?xml version="1.0" encoding="UTF-8" standalone="yes"?>
<Relationships xmlns="http://schemas.openxmlformats.org/package/2006/relationships"><Relationship Id="rId3" Type="http://schemas.openxmlformats.org/officeDocument/2006/relationships/tags" Target="../tags/tag952.xml"/><Relationship Id="rId2" Type="http://schemas.openxmlformats.org/officeDocument/2006/relationships/tags" Target="../tags/tag951.xml"/><Relationship Id="rId1" Type="http://schemas.openxmlformats.org/officeDocument/2006/relationships/tags" Target="../tags/tag950.xml"/><Relationship Id="rId4" Type="http://schemas.openxmlformats.org/officeDocument/2006/relationships/slideMaster" Target="../slideMasters/slideMaster36.xml"/></Relationships>
</file>

<file path=ppt/slideLayouts/_rels/slideLayout367.xml.rels><?xml version="1.0" encoding="UTF-8" standalone="yes"?>
<Relationships xmlns="http://schemas.openxmlformats.org/package/2006/relationships"><Relationship Id="rId3" Type="http://schemas.openxmlformats.org/officeDocument/2006/relationships/tags" Target="../tags/tag955.xml"/><Relationship Id="rId2" Type="http://schemas.openxmlformats.org/officeDocument/2006/relationships/tags" Target="../tags/tag954.xml"/><Relationship Id="rId1" Type="http://schemas.openxmlformats.org/officeDocument/2006/relationships/tags" Target="../tags/tag953.xml"/><Relationship Id="rId4" Type="http://schemas.openxmlformats.org/officeDocument/2006/relationships/slideMaster" Target="../slideMasters/slideMaster36.xml"/></Relationships>
</file>

<file path=ppt/slideLayouts/_rels/slideLayout368.xml.rels><?xml version="1.0" encoding="UTF-8" standalone="yes"?>
<Relationships xmlns="http://schemas.openxmlformats.org/package/2006/relationships"><Relationship Id="rId3" Type="http://schemas.openxmlformats.org/officeDocument/2006/relationships/tags" Target="../tags/tag958.xml"/><Relationship Id="rId2" Type="http://schemas.openxmlformats.org/officeDocument/2006/relationships/tags" Target="../tags/tag957.xml"/><Relationship Id="rId1" Type="http://schemas.openxmlformats.org/officeDocument/2006/relationships/tags" Target="../tags/tag956.xml"/><Relationship Id="rId4" Type="http://schemas.openxmlformats.org/officeDocument/2006/relationships/slideMaster" Target="../slideMasters/slideMaster36.xml"/></Relationships>
</file>

<file path=ppt/slideLayouts/_rels/slideLayout369.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tags" Target="../tags/tag959.xml"/><Relationship Id="rId4" Type="http://schemas.openxmlformats.org/officeDocument/2006/relationships/slideMaster" Target="../slideMasters/slideMaster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0.xml"/></Relationships>
</file>

<file path=ppt/slideLayouts/_rels/slideLayout370.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tags" Target="../tags/tag962.xml"/><Relationship Id="rId4" Type="http://schemas.openxmlformats.org/officeDocument/2006/relationships/slideMaster" Target="../slideMasters/slideMaster36.xml"/></Relationships>
</file>

<file path=ppt/slideLayouts/_rels/slideLayout371.xml.rels><?xml version="1.0" encoding="UTF-8" standalone="yes"?>
<Relationships xmlns="http://schemas.openxmlformats.org/package/2006/relationships"><Relationship Id="rId3" Type="http://schemas.openxmlformats.org/officeDocument/2006/relationships/tags" Target="../tags/tag967.xml"/><Relationship Id="rId2" Type="http://schemas.openxmlformats.org/officeDocument/2006/relationships/tags" Target="../tags/tag966.xml"/><Relationship Id="rId1" Type="http://schemas.openxmlformats.org/officeDocument/2006/relationships/tags" Target="../tags/tag965.xml"/><Relationship Id="rId4" Type="http://schemas.openxmlformats.org/officeDocument/2006/relationships/slideMaster" Target="../slideMasters/slideMaster36.xml"/></Relationships>
</file>

<file path=ppt/slideLayouts/_rels/slideLayout372.xml.rels><?xml version="1.0" encoding="UTF-8" standalone="yes"?>
<Relationships xmlns="http://schemas.openxmlformats.org/package/2006/relationships"><Relationship Id="rId3" Type="http://schemas.openxmlformats.org/officeDocument/2006/relationships/tags" Target="../tags/tag970.xml"/><Relationship Id="rId2" Type="http://schemas.openxmlformats.org/officeDocument/2006/relationships/tags" Target="../tags/tag969.xml"/><Relationship Id="rId1" Type="http://schemas.openxmlformats.org/officeDocument/2006/relationships/tags" Target="../tags/tag968.xml"/><Relationship Id="rId4" Type="http://schemas.openxmlformats.org/officeDocument/2006/relationships/slideMaster" Target="../slideMasters/slideMaster36.xml"/></Relationships>
</file>

<file path=ppt/slideLayouts/_rels/slideLayout373.xml.rels><?xml version="1.0" encoding="UTF-8" standalone="yes"?>
<Relationships xmlns="http://schemas.openxmlformats.org/package/2006/relationships"><Relationship Id="rId3" Type="http://schemas.openxmlformats.org/officeDocument/2006/relationships/tags" Target="../tags/tag973.xml"/><Relationship Id="rId2" Type="http://schemas.openxmlformats.org/officeDocument/2006/relationships/tags" Target="../tags/tag972.xml"/><Relationship Id="rId1" Type="http://schemas.openxmlformats.org/officeDocument/2006/relationships/tags" Target="../tags/tag971.xml"/><Relationship Id="rId4" Type="http://schemas.openxmlformats.org/officeDocument/2006/relationships/slideMaster" Target="../slideMasters/slideMaster36.xml"/></Relationships>
</file>

<file path=ppt/slideLayouts/_rels/slideLayout374.xml.rels><?xml version="1.0" encoding="UTF-8" standalone="yes"?>
<Relationships xmlns="http://schemas.openxmlformats.org/package/2006/relationships"><Relationship Id="rId3" Type="http://schemas.openxmlformats.org/officeDocument/2006/relationships/tags" Target="../tags/tag976.xml"/><Relationship Id="rId2" Type="http://schemas.openxmlformats.org/officeDocument/2006/relationships/tags" Target="../tags/tag975.xml"/><Relationship Id="rId1" Type="http://schemas.openxmlformats.org/officeDocument/2006/relationships/tags" Target="../tags/tag974.xml"/><Relationship Id="rId4" Type="http://schemas.openxmlformats.org/officeDocument/2006/relationships/slideMaster" Target="../slideMasters/slideMaster36.xml"/></Relationships>
</file>

<file path=ppt/slideLayouts/_rels/slideLayout375.xml.rels><?xml version="1.0" encoding="UTF-8" standalone="yes"?>
<Relationships xmlns="http://schemas.openxmlformats.org/package/2006/relationships"><Relationship Id="rId3" Type="http://schemas.openxmlformats.org/officeDocument/2006/relationships/tags" Target="../tags/tag979.xml"/><Relationship Id="rId2" Type="http://schemas.openxmlformats.org/officeDocument/2006/relationships/tags" Target="../tags/tag978.xml"/><Relationship Id="rId1" Type="http://schemas.openxmlformats.org/officeDocument/2006/relationships/tags" Target="../tags/tag977.xml"/><Relationship Id="rId4" Type="http://schemas.openxmlformats.org/officeDocument/2006/relationships/slideMaster" Target="../slideMasters/slideMaster36.xml"/></Relationships>
</file>

<file path=ppt/slideLayouts/_rels/slideLayout376.xml.rels><?xml version="1.0" encoding="UTF-8" standalone="yes"?>
<Relationships xmlns="http://schemas.openxmlformats.org/package/2006/relationships"><Relationship Id="rId3" Type="http://schemas.openxmlformats.org/officeDocument/2006/relationships/tags" Target="../tags/tag982.xml"/><Relationship Id="rId2" Type="http://schemas.openxmlformats.org/officeDocument/2006/relationships/tags" Target="../tags/tag981.xml"/><Relationship Id="rId1" Type="http://schemas.openxmlformats.org/officeDocument/2006/relationships/tags" Target="../tags/tag980.xml"/><Relationship Id="rId4" Type="http://schemas.openxmlformats.org/officeDocument/2006/relationships/slideMaster" Target="../slideMasters/slideMaster36.xml"/></Relationships>
</file>

<file path=ppt/slideLayouts/_rels/slideLayout377.xml.rels><?xml version="1.0" encoding="UTF-8" standalone="yes"?>
<Relationships xmlns="http://schemas.openxmlformats.org/package/2006/relationships"><Relationship Id="rId3" Type="http://schemas.openxmlformats.org/officeDocument/2006/relationships/tags" Target="../tags/tag985.xml"/><Relationship Id="rId2" Type="http://schemas.openxmlformats.org/officeDocument/2006/relationships/tags" Target="../tags/tag984.xml"/><Relationship Id="rId1" Type="http://schemas.openxmlformats.org/officeDocument/2006/relationships/tags" Target="../tags/tag983.xml"/><Relationship Id="rId4" Type="http://schemas.openxmlformats.org/officeDocument/2006/relationships/slideMaster" Target="../slideMasters/slideMaster36.xml"/></Relationships>
</file>

<file path=ppt/slideLayouts/_rels/slideLayout378.xml.rels><?xml version="1.0" encoding="UTF-8" standalone="yes"?>
<Relationships xmlns="http://schemas.openxmlformats.org/package/2006/relationships"><Relationship Id="rId3" Type="http://schemas.openxmlformats.org/officeDocument/2006/relationships/tags" Target="../tags/tag993.xml"/><Relationship Id="rId2" Type="http://schemas.openxmlformats.org/officeDocument/2006/relationships/tags" Target="../tags/tag992.xml"/><Relationship Id="rId1" Type="http://schemas.openxmlformats.org/officeDocument/2006/relationships/tags" Target="../tags/tag991.xml"/><Relationship Id="rId4" Type="http://schemas.openxmlformats.org/officeDocument/2006/relationships/slideMaster" Target="../slideMasters/slideMaster37.xml"/></Relationships>
</file>

<file path=ppt/slideLayouts/_rels/slideLayout379.xml.rels><?xml version="1.0" encoding="UTF-8" standalone="yes"?>
<Relationships xmlns="http://schemas.openxmlformats.org/package/2006/relationships"><Relationship Id="rId3" Type="http://schemas.openxmlformats.org/officeDocument/2006/relationships/tags" Target="../tags/tag996.xml"/><Relationship Id="rId2" Type="http://schemas.openxmlformats.org/officeDocument/2006/relationships/tags" Target="../tags/tag995.xml"/><Relationship Id="rId1" Type="http://schemas.openxmlformats.org/officeDocument/2006/relationships/tags" Target="../tags/tag994.xml"/><Relationship Id="rId4" Type="http://schemas.openxmlformats.org/officeDocument/2006/relationships/slideMaster" Target="../slideMasters/slideMaster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1.xml"/></Relationships>
</file>

<file path=ppt/slideLayouts/_rels/slideLayout380.xml.rels><?xml version="1.0" encoding="UTF-8" standalone="yes"?>
<Relationships xmlns="http://schemas.openxmlformats.org/package/2006/relationships"><Relationship Id="rId3" Type="http://schemas.openxmlformats.org/officeDocument/2006/relationships/tags" Target="../tags/tag999.xml"/><Relationship Id="rId2" Type="http://schemas.openxmlformats.org/officeDocument/2006/relationships/tags" Target="../tags/tag998.xml"/><Relationship Id="rId1" Type="http://schemas.openxmlformats.org/officeDocument/2006/relationships/tags" Target="../tags/tag997.xml"/><Relationship Id="rId4" Type="http://schemas.openxmlformats.org/officeDocument/2006/relationships/slideMaster" Target="../slideMasters/slideMaster37.xml"/></Relationships>
</file>

<file path=ppt/slideLayouts/_rels/slideLayout381.xml.rels><?xml version="1.0" encoding="UTF-8" standalone="yes"?>
<Relationships xmlns="http://schemas.openxmlformats.org/package/2006/relationships"><Relationship Id="rId3" Type="http://schemas.openxmlformats.org/officeDocument/2006/relationships/tags" Target="../tags/tag1002.xml"/><Relationship Id="rId2" Type="http://schemas.openxmlformats.org/officeDocument/2006/relationships/tags" Target="../tags/tag1001.xml"/><Relationship Id="rId1" Type="http://schemas.openxmlformats.org/officeDocument/2006/relationships/tags" Target="../tags/tag1000.xml"/><Relationship Id="rId4" Type="http://schemas.openxmlformats.org/officeDocument/2006/relationships/slideMaster" Target="../slideMasters/slideMaster37.xml"/></Relationships>
</file>

<file path=ppt/slideLayouts/_rels/slideLayout382.xml.rels><?xml version="1.0" encoding="UTF-8" standalone="yes"?>
<Relationships xmlns="http://schemas.openxmlformats.org/package/2006/relationships"><Relationship Id="rId3" Type="http://schemas.openxmlformats.org/officeDocument/2006/relationships/tags" Target="../tags/tag1005.xml"/><Relationship Id="rId2" Type="http://schemas.openxmlformats.org/officeDocument/2006/relationships/tags" Target="../tags/tag1004.xml"/><Relationship Id="rId1" Type="http://schemas.openxmlformats.org/officeDocument/2006/relationships/tags" Target="../tags/tag1003.xml"/><Relationship Id="rId4" Type="http://schemas.openxmlformats.org/officeDocument/2006/relationships/slideMaster" Target="../slideMasters/slideMaster37.xml"/></Relationships>
</file>

<file path=ppt/slideLayouts/_rels/slideLayout383.xml.rels><?xml version="1.0" encoding="UTF-8" standalone="yes"?>
<Relationships xmlns="http://schemas.openxmlformats.org/package/2006/relationships"><Relationship Id="rId3" Type="http://schemas.openxmlformats.org/officeDocument/2006/relationships/tags" Target="../tags/tag1008.xml"/><Relationship Id="rId2" Type="http://schemas.openxmlformats.org/officeDocument/2006/relationships/tags" Target="../tags/tag1007.xml"/><Relationship Id="rId1" Type="http://schemas.openxmlformats.org/officeDocument/2006/relationships/tags" Target="../tags/tag1006.xml"/><Relationship Id="rId4" Type="http://schemas.openxmlformats.org/officeDocument/2006/relationships/slideMaster" Target="../slideMasters/slideMaster37.xml"/></Relationships>
</file>

<file path=ppt/slideLayouts/_rels/slideLayout384.xml.rels><?xml version="1.0" encoding="UTF-8" standalone="yes"?>
<Relationships xmlns="http://schemas.openxmlformats.org/package/2006/relationships"><Relationship Id="rId3" Type="http://schemas.openxmlformats.org/officeDocument/2006/relationships/tags" Target="../tags/tag1011.xml"/><Relationship Id="rId2" Type="http://schemas.openxmlformats.org/officeDocument/2006/relationships/tags" Target="../tags/tag1010.xml"/><Relationship Id="rId1" Type="http://schemas.openxmlformats.org/officeDocument/2006/relationships/tags" Target="../tags/tag1009.xml"/><Relationship Id="rId4" Type="http://schemas.openxmlformats.org/officeDocument/2006/relationships/slideMaster" Target="../slideMasters/slideMaster37.xml"/></Relationships>
</file>

<file path=ppt/slideLayouts/_rels/slideLayout385.xml.rels><?xml version="1.0" encoding="UTF-8" standalone="yes"?>
<Relationships xmlns="http://schemas.openxmlformats.org/package/2006/relationships"><Relationship Id="rId3" Type="http://schemas.openxmlformats.org/officeDocument/2006/relationships/tags" Target="../tags/tag1014.xml"/><Relationship Id="rId2" Type="http://schemas.openxmlformats.org/officeDocument/2006/relationships/tags" Target="../tags/tag1013.xml"/><Relationship Id="rId1" Type="http://schemas.openxmlformats.org/officeDocument/2006/relationships/tags" Target="../tags/tag1012.xml"/><Relationship Id="rId4" Type="http://schemas.openxmlformats.org/officeDocument/2006/relationships/slideMaster" Target="../slideMasters/slideMaster37.xml"/></Relationships>
</file>

<file path=ppt/slideLayouts/_rels/slideLayout386.xml.rels><?xml version="1.0" encoding="UTF-8" standalone="yes"?>
<Relationships xmlns="http://schemas.openxmlformats.org/package/2006/relationships"><Relationship Id="rId3" Type="http://schemas.openxmlformats.org/officeDocument/2006/relationships/tags" Target="../tags/tag1017.xml"/><Relationship Id="rId2" Type="http://schemas.openxmlformats.org/officeDocument/2006/relationships/tags" Target="../tags/tag1016.xml"/><Relationship Id="rId1" Type="http://schemas.openxmlformats.org/officeDocument/2006/relationships/tags" Target="../tags/tag1015.xml"/><Relationship Id="rId4" Type="http://schemas.openxmlformats.org/officeDocument/2006/relationships/slideMaster" Target="../slideMasters/slideMaster37.xml"/></Relationships>
</file>

<file path=ppt/slideLayouts/_rels/slideLayout387.xml.rels><?xml version="1.0" encoding="UTF-8" standalone="yes"?>
<Relationships xmlns="http://schemas.openxmlformats.org/package/2006/relationships"><Relationship Id="rId3" Type="http://schemas.openxmlformats.org/officeDocument/2006/relationships/tags" Target="../tags/tag1020.xml"/><Relationship Id="rId2" Type="http://schemas.openxmlformats.org/officeDocument/2006/relationships/tags" Target="../tags/tag1019.xml"/><Relationship Id="rId1" Type="http://schemas.openxmlformats.org/officeDocument/2006/relationships/tags" Target="../tags/tag1018.xml"/><Relationship Id="rId4" Type="http://schemas.openxmlformats.org/officeDocument/2006/relationships/slideMaster" Target="../slideMasters/slideMaster37.xml"/></Relationships>
</file>

<file path=ppt/slideLayouts/_rels/slideLayout388.xml.rels><?xml version="1.0" encoding="UTF-8" standalone="yes"?>
<Relationships xmlns="http://schemas.openxmlformats.org/package/2006/relationships"><Relationship Id="rId3" Type="http://schemas.openxmlformats.org/officeDocument/2006/relationships/tags" Target="../tags/tag1023.xml"/><Relationship Id="rId2" Type="http://schemas.openxmlformats.org/officeDocument/2006/relationships/tags" Target="../tags/tag1022.xml"/><Relationship Id="rId1" Type="http://schemas.openxmlformats.org/officeDocument/2006/relationships/tags" Target="../tags/tag1021.xml"/><Relationship Id="rId4" Type="http://schemas.openxmlformats.org/officeDocument/2006/relationships/slideMaster" Target="../slideMasters/slideMaster37.xml"/></Relationships>
</file>

<file path=ppt/slideLayouts/_rels/slideLayout389.xml.rels><?xml version="1.0" encoding="UTF-8" standalone="yes"?>
<Relationships xmlns="http://schemas.openxmlformats.org/package/2006/relationships"><Relationship Id="rId3" Type="http://schemas.openxmlformats.org/officeDocument/2006/relationships/tags" Target="../tags/tag1031.xml"/><Relationship Id="rId2" Type="http://schemas.openxmlformats.org/officeDocument/2006/relationships/tags" Target="../tags/tag1030.xml"/><Relationship Id="rId1" Type="http://schemas.openxmlformats.org/officeDocument/2006/relationships/tags" Target="../tags/tag1029.xml"/><Relationship Id="rId4" Type="http://schemas.openxmlformats.org/officeDocument/2006/relationships/slideMaster" Target="../slideMasters/slideMaster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2.xml"/></Relationships>
</file>

<file path=ppt/slideLayouts/_rels/slideLayout390.xml.rels><?xml version="1.0" encoding="UTF-8" standalone="yes"?>
<Relationships xmlns="http://schemas.openxmlformats.org/package/2006/relationships"><Relationship Id="rId3" Type="http://schemas.openxmlformats.org/officeDocument/2006/relationships/tags" Target="../tags/tag1034.xml"/><Relationship Id="rId2" Type="http://schemas.openxmlformats.org/officeDocument/2006/relationships/tags" Target="../tags/tag1033.xml"/><Relationship Id="rId1" Type="http://schemas.openxmlformats.org/officeDocument/2006/relationships/tags" Target="../tags/tag1032.xml"/><Relationship Id="rId4" Type="http://schemas.openxmlformats.org/officeDocument/2006/relationships/slideMaster" Target="../slideMasters/slideMaster38.xml"/></Relationships>
</file>

<file path=ppt/slideLayouts/_rels/slideLayout391.xml.rels><?xml version="1.0" encoding="UTF-8" standalone="yes"?>
<Relationships xmlns="http://schemas.openxmlformats.org/package/2006/relationships"><Relationship Id="rId3" Type="http://schemas.openxmlformats.org/officeDocument/2006/relationships/tags" Target="../tags/tag1037.xml"/><Relationship Id="rId2" Type="http://schemas.openxmlformats.org/officeDocument/2006/relationships/tags" Target="../tags/tag1036.xml"/><Relationship Id="rId1" Type="http://schemas.openxmlformats.org/officeDocument/2006/relationships/tags" Target="../tags/tag1035.xml"/><Relationship Id="rId4" Type="http://schemas.openxmlformats.org/officeDocument/2006/relationships/slideMaster" Target="../slideMasters/slideMaster38.xml"/></Relationships>
</file>

<file path=ppt/slideLayouts/_rels/slideLayout392.xml.rels><?xml version="1.0" encoding="UTF-8" standalone="yes"?>
<Relationships xmlns="http://schemas.openxmlformats.org/package/2006/relationships"><Relationship Id="rId3" Type="http://schemas.openxmlformats.org/officeDocument/2006/relationships/tags" Target="../tags/tag1040.xml"/><Relationship Id="rId2" Type="http://schemas.openxmlformats.org/officeDocument/2006/relationships/tags" Target="../tags/tag1039.xml"/><Relationship Id="rId1" Type="http://schemas.openxmlformats.org/officeDocument/2006/relationships/tags" Target="../tags/tag1038.xml"/><Relationship Id="rId4" Type="http://schemas.openxmlformats.org/officeDocument/2006/relationships/slideMaster" Target="../slideMasters/slideMaster38.xml"/></Relationships>
</file>

<file path=ppt/slideLayouts/_rels/slideLayout393.xml.rels><?xml version="1.0" encoding="UTF-8" standalone="yes"?>
<Relationships xmlns="http://schemas.openxmlformats.org/package/2006/relationships"><Relationship Id="rId3" Type="http://schemas.openxmlformats.org/officeDocument/2006/relationships/tags" Target="../tags/tag1043.xml"/><Relationship Id="rId2" Type="http://schemas.openxmlformats.org/officeDocument/2006/relationships/tags" Target="../tags/tag1042.xml"/><Relationship Id="rId1" Type="http://schemas.openxmlformats.org/officeDocument/2006/relationships/tags" Target="../tags/tag1041.xml"/><Relationship Id="rId4" Type="http://schemas.openxmlformats.org/officeDocument/2006/relationships/slideMaster" Target="../slideMasters/slideMaster38.xml"/></Relationships>
</file>

<file path=ppt/slideLayouts/_rels/slideLayout394.xml.rels><?xml version="1.0" encoding="UTF-8" standalone="yes"?>
<Relationships xmlns="http://schemas.openxmlformats.org/package/2006/relationships"><Relationship Id="rId3" Type="http://schemas.openxmlformats.org/officeDocument/2006/relationships/tags" Target="../tags/tag1046.xml"/><Relationship Id="rId2" Type="http://schemas.openxmlformats.org/officeDocument/2006/relationships/tags" Target="../tags/tag1045.xml"/><Relationship Id="rId1" Type="http://schemas.openxmlformats.org/officeDocument/2006/relationships/tags" Target="../tags/tag1044.xml"/><Relationship Id="rId4" Type="http://schemas.openxmlformats.org/officeDocument/2006/relationships/slideMaster" Target="../slideMasters/slideMaster38.xml"/></Relationships>
</file>

<file path=ppt/slideLayouts/_rels/slideLayout395.xml.rels><?xml version="1.0" encoding="UTF-8" standalone="yes"?>
<Relationships xmlns="http://schemas.openxmlformats.org/package/2006/relationships"><Relationship Id="rId3" Type="http://schemas.openxmlformats.org/officeDocument/2006/relationships/tags" Target="../tags/tag1049.xml"/><Relationship Id="rId2" Type="http://schemas.openxmlformats.org/officeDocument/2006/relationships/tags" Target="../tags/tag1048.xml"/><Relationship Id="rId1" Type="http://schemas.openxmlformats.org/officeDocument/2006/relationships/tags" Target="../tags/tag1047.xml"/><Relationship Id="rId4" Type="http://schemas.openxmlformats.org/officeDocument/2006/relationships/slideMaster" Target="../slideMasters/slideMaster38.xml"/></Relationships>
</file>

<file path=ppt/slideLayouts/_rels/slideLayout396.xml.rels><?xml version="1.0" encoding="UTF-8" standalone="yes"?>
<Relationships xmlns="http://schemas.openxmlformats.org/package/2006/relationships"><Relationship Id="rId3" Type="http://schemas.openxmlformats.org/officeDocument/2006/relationships/tags" Target="../tags/tag1052.xml"/><Relationship Id="rId2" Type="http://schemas.openxmlformats.org/officeDocument/2006/relationships/tags" Target="../tags/tag1051.xml"/><Relationship Id="rId1" Type="http://schemas.openxmlformats.org/officeDocument/2006/relationships/tags" Target="../tags/tag1050.xml"/><Relationship Id="rId4" Type="http://schemas.openxmlformats.org/officeDocument/2006/relationships/slideMaster" Target="../slideMasters/slideMaster38.xml"/></Relationships>
</file>

<file path=ppt/slideLayouts/_rels/slideLayout397.xml.rels><?xml version="1.0" encoding="UTF-8" standalone="yes"?>
<Relationships xmlns="http://schemas.openxmlformats.org/package/2006/relationships"><Relationship Id="rId3" Type="http://schemas.openxmlformats.org/officeDocument/2006/relationships/tags" Target="../tags/tag1055.xml"/><Relationship Id="rId2" Type="http://schemas.openxmlformats.org/officeDocument/2006/relationships/tags" Target="../tags/tag1054.xml"/><Relationship Id="rId1" Type="http://schemas.openxmlformats.org/officeDocument/2006/relationships/tags" Target="../tags/tag1053.xml"/><Relationship Id="rId4" Type="http://schemas.openxmlformats.org/officeDocument/2006/relationships/slideMaster" Target="../slideMasters/slideMaster38.xml"/></Relationships>
</file>

<file path=ppt/slideLayouts/_rels/slideLayout398.xml.rels><?xml version="1.0" encoding="UTF-8" standalone="yes"?>
<Relationships xmlns="http://schemas.openxmlformats.org/package/2006/relationships"><Relationship Id="rId3" Type="http://schemas.openxmlformats.org/officeDocument/2006/relationships/tags" Target="../tags/tag1058.xml"/><Relationship Id="rId2" Type="http://schemas.openxmlformats.org/officeDocument/2006/relationships/tags" Target="../tags/tag1057.xml"/><Relationship Id="rId1" Type="http://schemas.openxmlformats.org/officeDocument/2006/relationships/tags" Target="../tags/tag1056.xml"/><Relationship Id="rId4" Type="http://schemas.openxmlformats.org/officeDocument/2006/relationships/slideMaster" Target="../slideMasters/slideMaster38.xml"/></Relationships>
</file>

<file path=ppt/slideLayouts/_rels/slideLayout399.xml.rels><?xml version="1.0" encoding="UTF-8" standalone="yes"?>
<Relationships xmlns="http://schemas.openxmlformats.org/package/2006/relationships"><Relationship Id="rId3" Type="http://schemas.openxmlformats.org/officeDocument/2006/relationships/tags" Target="../tags/tag1061.xml"/><Relationship Id="rId2" Type="http://schemas.openxmlformats.org/officeDocument/2006/relationships/tags" Target="../tags/tag1060.xml"/><Relationship Id="rId1" Type="http://schemas.openxmlformats.org/officeDocument/2006/relationships/tags" Target="../tags/tag1059.xml"/><Relationship Id="rId4" Type="http://schemas.openxmlformats.org/officeDocument/2006/relationships/slideMaster" Target="../slideMasters/slideMaster38.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3.xml"/></Relationships>
</file>

<file path=ppt/slideLayouts/_rels/slideLayout400.xml.rels><?xml version="1.0" encoding="UTF-8" standalone="yes"?>
<Relationships xmlns="http://schemas.openxmlformats.org/package/2006/relationships"><Relationship Id="rId3" Type="http://schemas.openxmlformats.org/officeDocument/2006/relationships/tags" Target="../tags/tag1063.xml"/><Relationship Id="rId2" Type="http://schemas.openxmlformats.org/officeDocument/2006/relationships/tags" Target="../tags/tag1062.xml"/><Relationship Id="rId1" Type="http://schemas.openxmlformats.org/officeDocument/2006/relationships/themeOverride" Target="../theme/themeOverride1.xml"/><Relationship Id="rId5" Type="http://schemas.openxmlformats.org/officeDocument/2006/relationships/slideMaster" Target="../slideMasters/slideMaster38.xml"/><Relationship Id="rId4" Type="http://schemas.openxmlformats.org/officeDocument/2006/relationships/tags" Target="../tags/tag1064.xml"/></Relationships>
</file>

<file path=ppt/slideLayouts/_rels/slideLayout401.xml.rels><?xml version="1.0" encoding="UTF-8" standalone="yes"?>
<Relationships xmlns="http://schemas.openxmlformats.org/package/2006/relationships"><Relationship Id="rId3" Type="http://schemas.openxmlformats.org/officeDocument/2006/relationships/tags" Target="../tags/tag1072.xml"/><Relationship Id="rId2" Type="http://schemas.openxmlformats.org/officeDocument/2006/relationships/tags" Target="../tags/tag1071.xml"/><Relationship Id="rId1" Type="http://schemas.openxmlformats.org/officeDocument/2006/relationships/tags" Target="../tags/tag1070.xml"/><Relationship Id="rId4" Type="http://schemas.openxmlformats.org/officeDocument/2006/relationships/slideMaster" Target="../slideMasters/slideMaster39.xml"/></Relationships>
</file>

<file path=ppt/slideLayouts/_rels/slideLayout402.xml.rels><?xml version="1.0" encoding="UTF-8" standalone="yes"?>
<Relationships xmlns="http://schemas.openxmlformats.org/package/2006/relationships"><Relationship Id="rId3" Type="http://schemas.openxmlformats.org/officeDocument/2006/relationships/tags" Target="../tags/tag1075.xml"/><Relationship Id="rId2" Type="http://schemas.openxmlformats.org/officeDocument/2006/relationships/tags" Target="../tags/tag1074.xml"/><Relationship Id="rId1" Type="http://schemas.openxmlformats.org/officeDocument/2006/relationships/tags" Target="../tags/tag1073.xml"/><Relationship Id="rId4" Type="http://schemas.openxmlformats.org/officeDocument/2006/relationships/slideMaster" Target="../slideMasters/slideMaster39.xml"/></Relationships>
</file>

<file path=ppt/slideLayouts/_rels/slideLayout403.xml.rels><?xml version="1.0" encoding="UTF-8" standalone="yes"?>
<Relationships xmlns="http://schemas.openxmlformats.org/package/2006/relationships"><Relationship Id="rId3" Type="http://schemas.openxmlformats.org/officeDocument/2006/relationships/tags" Target="../tags/tag1078.xml"/><Relationship Id="rId2" Type="http://schemas.openxmlformats.org/officeDocument/2006/relationships/tags" Target="../tags/tag1077.xml"/><Relationship Id="rId1" Type="http://schemas.openxmlformats.org/officeDocument/2006/relationships/tags" Target="../tags/tag1076.xml"/><Relationship Id="rId4" Type="http://schemas.openxmlformats.org/officeDocument/2006/relationships/slideMaster" Target="../slideMasters/slideMaster39.xml"/></Relationships>
</file>

<file path=ppt/slideLayouts/_rels/slideLayout404.xml.rels><?xml version="1.0" encoding="UTF-8" standalone="yes"?>
<Relationships xmlns="http://schemas.openxmlformats.org/package/2006/relationships"><Relationship Id="rId3" Type="http://schemas.openxmlformats.org/officeDocument/2006/relationships/tags" Target="../tags/tag1081.xml"/><Relationship Id="rId2" Type="http://schemas.openxmlformats.org/officeDocument/2006/relationships/tags" Target="../tags/tag1080.xml"/><Relationship Id="rId1" Type="http://schemas.openxmlformats.org/officeDocument/2006/relationships/tags" Target="../tags/tag1079.xml"/><Relationship Id="rId4" Type="http://schemas.openxmlformats.org/officeDocument/2006/relationships/slideMaster" Target="../slideMasters/slideMaster39.xml"/></Relationships>
</file>

<file path=ppt/slideLayouts/_rels/slideLayout405.xml.rels><?xml version="1.0" encoding="UTF-8" standalone="yes"?>
<Relationships xmlns="http://schemas.openxmlformats.org/package/2006/relationships"><Relationship Id="rId3" Type="http://schemas.openxmlformats.org/officeDocument/2006/relationships/tags" Target="../tags/tag1084.xml"/><Relationship Id="rId2" Type="http://schemas.openxmlformats.org/officeDocument/2006/relationships/tags" Target="../tags/tag1083.xml"/><Relationship Id="rId1" Type="http://schemas.openxmlformats.org/officeDocument/2006/relationships/tags" Target="../tags/tag1082.xml"/><Relationship Id="rId4" Type="http://schemas.openxmlformats.org/officeDocument/2006/relationships/slideMaster" Target="../slideMasters/slideMaster39.xml"/></Relationships>
</file>

<file path=ppt/slideLayouts/_rels/slideLayout406.xml.rels><?xml version="1.0" encoding="UTF-8" standalone="yes"?>
<Relationships xmlns="http://schemas.openxmlformats.org/package/2006/relationships"><Relationship Id="rId3" Type="http://schemas.openxmlformats.org/officeDocument/2006/relationships/tags" Target="../tags/tag1087.xml"/><Relationship Id="rId2" Type="http://schemas.openxmlformats.org/officeDocument/2006/relationships/tags" Target="../tags/tag1086.xml"/><Relationship Id="rId1" Type="http://schemas.openxmlformats.org/officeDocument/2006/relationships/tags" Target="../tags/tag1085.xml"/><Relationship Id="rId4" Type="http://schemas.openxmlformats.org/officeDocument/2006/relationships/slideMaster" Target="../slideMasters/slideMaster39.xml"/></Relationships>
</file>

<file path=ppt/slideLayouts/_rels/slideLayout407.xml.rels><?xml version="1.0" encoding="UTF-8" standalone="yes"?>
<Relationships xmlns="http://schemas.openxmlformats.org/package/2006/relationships"><Relationship Id="rId3" Type="http://schemas.openxmlformats.org/officeDocument/2006/relationships/tags" Target="../tags/tag1090.xml"/><Relationship Id="rId2" Type="http://schemas.openxmlformats.org/officeDocument/2006/relationships/tags" Target="../tags/tag1089.xml"/><Relationship Id="rId1" Type="http://schemas.openxmlformats.org/officeDocument/2006/relationships/tags" Target="../tags/tag1088.xml"/><Relationship Id="rId4" Type="http://schemas.openxmlformats.org/officeDocument/2006/relationships/slideMaster" Target="../slideMasters/slideMaster39.xml"/></Relationships>
</file>

<file path=ppt/slideLayouts/_rels/slideLayout408.xml.rels><?xml version="1.0" encoding="UTF-8" standalone="yes"?>
<Relationships xmlns="http://schemas.openxmlformats.org/package/2006/relationships"><Relationship Id="rId3" Type="http://schemas.openxmlformats.org/officeDocument/2006/relationships/tags" Target="../tags/tag1093.xml"/><Relationship Id="rId2" Type="http://schemas.openxmlformats.org/officeDocument/2006/relationships/tags" Target="../tags/tag1092.xml"/><Relationship Id="rId1" Type="http://schemas.openxmlformats.org/officeDocument/2006/relationships/tags" Target="../tags/tag1091.xml"/><Relationship Id="rId4" Type="http://schemas.openxmlformats.org/officeDocument/2006/relationships/slideMaster" Target="../slideMasters/slideMaster39.xml"/></Relationships>
</file>

<file path=ppt/slideLayouts/_rels/slideLayout409.xml.rels><?xml version="1.0" encoding="UTF-8" standalone="yes"?>
<Relationships xmlns="http://schemas.openxmlformats.org/package/2006/relationships"><Relationship Id="rId3" Type="http://schemas.openxmlformats.org/officeDocument/2006/relationships/tags" Target="../tags/tag1096.xml"/><Relationship Id="rId2" Type="http://schemas.openxmlformats.org/officeDocument/2006/relationships/tags" Target="../tags/tag1095.xml"/><Relationship Id="rId1" Type="http://schemas.openxmlformats.org/officeDocument/2006/relationships/tags" Target="../tags/tag1094.xml"/><Relationship Id="rId4" Type="http://schemas.openxmlformats.org/officeDocument/2006/relationships/slideMaster" Target="../slideMasters/slideMaster3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4.xml"/></Relationships>
</file>

<file path=ppt/slideLayouts/_rels/slideLayout410.xml.rels><?xml version="1.0" encoding="UTF-8" standalone="yes"?>
<Relationships xmlns="http://schemas.openxmlformats.org/package/2006/relationships"><Relationship Id="rId3" Type="http://schemas.openxmlformats.org/officeDocument/2006/relationships/tags" Target="../tags/tag1099.xml"/><Relationship Id="rId2" Type="http://schemas.openxmlformats.org/officeDocument/2006/relationships/tags" Target="../tags/tag1098.xml"/><Relationship Id="rId1" Type="http://schemas.openxmlformats.org/officeDocument/2006/relationships/tags" Target="../tags/tag1097.xml"/><Relationship Id="rId4" Type="http://schemas.openxmlformats.org/officeDocument/2006/relationships/slideMaster" Target="../slideMasters/slideMaster39.xml"/></Relationships>
</file>

<file path=ppt/slideLayouts/_rels/slideLayout411.xml.rels><?xml version="1.0" encoding="UTF-8" standalone="yes"?>
<Relationships xmlns="http://schemas.openxmlformats.org/package/2006/relationships"><Relationship Id="rId3" Type="http://schemas.openxmlformats.org/officeDocument/2006/relationships/tags" Target="../tags/tag1102.xml"/><Relationship Id="rId2" Type="http://schemas.openxmlformats.org/officeDocument/2006/relationships/tags" Target="../tags/tag1101.xml"/><Relationship Id="rId1" Type="http://schemas.openxmlformats.org/officeDocument/2006/relationships/tags" Target="../tags/tag1100.xml"/><Relationship Id="rId4" Type="http://schemas.openxmlformats.org/officeDocument/2006/relationships/slideMaster" Target="../slideMasters/slideMaster39.xml"/></Relationships>
</file>

<file path=ppt/slideLayouts/_rels/slideLayout412.xml.rels><?xml version="1.0" encoding="UTF-8" standalone="yes"?>
<Relationships xmlns="http://schemas.openxmlformats.org/package/2006/relationships"><Relationship Id="rId3" Type="http://schemas.openxmlformats.org/officeDocument/2006/relationships/tags" Target="../tags/tag1110.xml"/><Relationship Id="rId2" Type="http://schemas.openxmlformats.org/officeDocument/2006/relationships/tags" Target="../tags/tag1109.xml"/><Relationship Id="rId1" Type="http://schemas.openxmlformats.org/officeDocument/2006/relationships/tags" Target="../tags/tag1108.xml"/><Relationship Id="rId4" Type="http://schemas.openxmlformats.org/officeDocument/2006/relationships/slideMaster" Target="../slideMasters/slideMaster40.xml"/></Relationships>
</file>

<file path=ppt/slideLayouts/_rels/slideLayout413.xml.rels><?xml version="1.0" encoding="UTF-8" standalone="yes"?>
<Relationships xmlns="http://schemas.openxmlformats.org/package/2006/relationships"><Relationship Id="rId3" Type="http://schemas.openxmlformats.org/officeDocument/2006/relationships/tags" Target="../tags/tag1113.xml"/><Relationship Id="rId2" Type="http://schemas.openxmlformats.org/officeDocument/2006/relationships/tags" Target="../tags/tag1112.xml"/><Relationship Id="rId1" Type="http://schemas.openxmlformats.org/officeDocument/2006/relationships/tags" Target="../tags/tag1111.xml"/><Relationship Id="rId4" Type="http://schemas.openxmlformats.org/officeDocument/2006/relationships/slideMaster" Target="../slideMasters/slideMaster40.xml"/></Relationships>
</file>

<file path=ppt/slideLayouts/_rels/slideLayout414.xml.rels><?xml version="1.0" encoding="UTF-8" standalone="yes"?>
<Relationships xmlns="http://schemas.openxmlformats.org/package/2006/relationships"><Relationship Id="rId3" Type="http://schemas.openxmlformats.org/officeDocument/2006/relationships/tags" Target="../tags/tag1116.xml"/><Relationship Id="rId2" Type="http://schemas.openxmlformats.org/officeDocument/2006/relationships/tags" Target="../tags/tag1115.xml"/><Relationship Id="rId1" Type="http://schemas.openxmlformats.org/officeDocument/2006/relationships/tags" Target="../tags/tag1114.xml"/><Relationship Id="rId4" Type="http://schemas.openxmlformats.org/officeDocument/2006/relationships/slideMaster" Target="../slideMasters/slideMaster40.xml"/></Relationships>
</file>

<file path=ppt/slideLayouts/_rels/slideLayout415.xml.rels><?xml version="1.0" encoding="UTF-8" standalone="yes"?>
<Relationships xmlns="http://schemas.openxmlformats.org/package/2006/relationships"><Relationship Id="rId3" Type="http://schemas.openxmlformats.org/officeDocument/2006/relationships/tags" Target="../tags/tag1119.xml"/><Relationship Id="rId2" Type="http://schemas.openxmlformats.org/officeDocument/2006/relationships/tags" Target="../tags/tag1118.xml"/><Relationship Id="rId1" Type="http://schemas.openxmlformats.org/officeDocument/2006/relationships/tags" Target="../tags/tag1117.xml"/><Relationship Id="rId4" Type="http://schemas.openxmlformats.org/officeDocument/2006/relationships/slideMaster" Target="../slideMasters/slideMaster40.xml"/></Relationships>
</file>

<file path=ppt/slideLayouts/_rels/slideLayout416.xml.rels><?xml version="1.0" encoding="UTF-8" standalone="yes"?>
<Relationships xmlns="http://schemas.openxmlformats.org/package/2006/relationships"><Relationship Id="rId3" Type="http://schemas.openxmlformats.org/officeDocument/2006/relationships/tags" Target="../tags/tag1122.xml"/><Relationship Id="rId2" Type="http://schemas.openxmlformats.org/officeDocument/2006/relationships/tags" Target="../tags/tag1121.xml"/><Relationship Id="rId1" Type="http://schemas.openxmlformats.org/officeDocument/2006/relationships/tags" Target="../tags/tag1120.xml"/><Relationship Id="rId4" Type="http://schemas.openxmlformats.org/officeDocument/2006/relationships/slideMaster" Target="../slideMasters/slideMaster40.xml"/></Relationships>
</file>

<file path=ppt/slideLayouts/_rels/slideLayout417.xml.rels><?xml version="1.0" encoding="UTF-8" standalone="yes"?>
<Relationships xmlns="http://schemas.openxmlformats.org/package/2006/relationships"><Relationship Id="rId3" Type="http://schemas.openxmlformats.org/officeDocument/2006/relationships/tags" Target="../tags/tag1125.xml"/><Relationship Id="rId2" Type="http://schemas.openxmlformats.org/officeDocument/2006/relationships/tags" Target="../tags/tag1124.xml"/><Relationship Id="rId1" Type="http://schemas.openxmlformats.org/officeDocument/2006/relationships/tags" Target="../tags/tag1123.xml"/><Relationship Id="rId4" Type="http://schemas.openxmlformats.org/officeDocument/2006/relationships/slideMaster" Target="../slideMasters/slideMaster40.xml"/></Relationships>
</file>

<file path=ppt/slideLayouts/_rels/slideLayout418.xml.rels><?xml version="1.0" encoding="UTF-8" standalone="yes"?>
<Relationships xmlns="http://schemas.openxmlformats.org/package/2006/relationships"><Relationship Id="rId3" Type="http://schemas.openxmlformats.org/officeDocument/2006/relationships/tags" Target="../tags/tag1128.xml"/><Relationship Id="rId2" Type="http://schemas.openxmlformats.org/officeDocument/2006/relationships/tags" Target="../tags/tag1127.xml"/><Relationship Id="rId1" Type="http://schemas.openxmlformats.org/officeDocument/2006/relationships/tags" Target="../tags/tag1126.xml"/><Relationship Id="rId4" Type="http://schemas.openxmlformats.org/officeDocument/2006/relationships/slideMaster" Target="../slideMasters/slideMaster40.xml"/></Relationships>
</file>

<file path=ppt/slideLayouts/_rels/slideLayout419.xml.rels><?xml version="1.0" encoding="UTF-8" standalone="yes"?>
<Relationships xmlns="http://schemas.openxmlformats.org/package/2006/relationships"><Relationship Id="rId3" Type="http://schemas.openxmlformats.org/officeDocument/2006/relationships/tags" Target="../tags/tag1131.xml"/><Relationship Id="rId2" Type="http://schemas.openxmlformats.org/officeDocument/2006/relationships/tags" Target="../tags/tag1130.xml"/><Relationship Id="rId1" Type="http://schemas.openxmlformats.org/officeDocument/2006/relationships/tags" Target="../tags/tag1129.xml"/><Relationship Id="rId4" Type="http://schemas.openxmlformats.org/officeDocument/2006/relationships/slideMaster" Target="../slideMasters/slideMaster4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5.xml"/></Relationships>
</file>

<file path=ppt/slideLayouts/_rels/slideLayout420.xml.rels><?xml version="1.0" encoding="UTF-8" standalone="yes"?>
<Relationships xmlns="http://schemas.openxmlformats.org/package/2006/relationships"><Relationship Id="rId3" Type="http://schemas.openxmlformats.org/officeDocument/2006/relationships/tags" Target="../tags/tag1134.xml"/><Relationship Id="rId2" Type="http://schemas.openxmlformats.org/officeDocument/2006/relationships/tags" Target="../tags/tag1133.xml"/><Relationship Id="rId1" Type="http://schemas.openxmlformats.org/officeDocument/2006/relationships/tags" Target="../tags/tag1132.xml"/><Relationship Id="rId4" Type="http://schemas.openxmlformats.org/officeDocument/2006/relationships/slideMaster" Target="../slideMasters/slideMaster40.xml"/></Relationships>
</file>

<file path=ppt/slideLayouts/_rels/slideLayout421.xml.rels><?xml version="1.0" encoding="UTF-8" standalone="yes"?>
<Relationships xmlns="http://schemas.openxmlformats.org/package/2006/relationships"><Relationship Id="rId3" Type="http://schemas.openxmlformats.org/officeDocument/2006/relationships/tags" Target="../tags/tag1137.xml"/><Relationship Id="rId2" Type="http://schemas.openxmlformats.org/officeDocument/2006/relationships/tags" Target="../tags/tag1136.xml"/><Relationship Id="rId1" Type="http://schemas.openxmlformats.org/officeDocument/2006/relationships/tags" Target="../tags/tag1135.xml"/><Relationship Id="rId4" Type="http://schemas.openxmlformats.org/officeDocument/2006/relationships/slideMaster" Target="../slideMasters/slideMaster40.xml"/></Relationships>
</file>

<file path=ppt/slideLayouts/_rels/slideLayout422.xml.rels><?xml version="1.0" encoding="UTF-8" standalone="yes"?>
<Relationships xmlns="http://schemas.openxmlformats.org/package/2006/relationships"><Relationship Id="rId3" Type="http://schemas.openxmlformats.org/officeDocument/2006/relationships/tags" Target="../tags/tag1140.xml"/><Relationship Id="rId2" Type="http://schemas.openxmlformats.org/officeDocument/2006/relationships/tags" Target="../tags/tag1139.xml"/><Relationship Id="rId1" Type="http://schemas.openxmlformats.org/officeDocument/2006/relationships/tags" Target="../tags/tag1138.xml"/><Relationship Id="rId4" Type="http://schemas.openxmlformats.org/officeDocument/2006/relationships/slideMaster" Target="../slideMasters/slideMaster4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6.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5.xml.rels><?xml version="1.0" encoding="UTF-8" standalone="yes"?>
<Relationships xmlns="http://schemas.openxmlformats.org/package/2006/relationships"><Relationship Id="rId3" Type="http://schemas.openxmlformats.org/officeDocument/2006/relationships/tags" Target="../tags/tag1148.xml"/><Relationship Id="rId2" Type="http://schemas.openxmlformats.org/officeDocument/2006/relationships/tags" Target="../tags/tag1147.xml"/><Relationship Id="rId1" Type="http://schemas.openxmlformats.org/officeDocument/2006/relationships/tags" Target="../tags/tag1146.xml"/><Relationship Id="rId4" Type="http://schemas.openxmlformats.org/officeDocument/2006/relationships/slideMaster" Target="../slideMasters/slideMaster42.xml"/></Relationships>
</file>

<file path=ppt/slideLayouts/_rels/slideLayout436.xml.rels><?xml version="1.0" encoding="UTF-8" standalone="yes"?>
<Relationships xmlns="http://schemas.openxmlformats.org/package/2006/relationships"><Relationship Id="rId3" Type="http://schemas.openxmlformats.org/officeDocument/2006/relationships/tags" Target="../tags/tag1151.xml"/><Relationship Id="rId2" Type="http://schemas.openxmlformats.org/officeDocument/2006/relationships/tags" Target="../tags/tag1150.xml"/><Relationship Id="rId1" Type="http://schemas.openxmlformats.org/officeDocument/2006/relationships/tags" Target="../tags/tag1149.xml"/><Relationship Id="rId4" Type="http://schemas.openxmlformats.org/officeDocument/2006/relationships/slideMaster" Target="../slideMasters/slideMaster42.xml"/></Relationships>
</file>

<file path=ppt/slideLayouts/_rels/slideLayout437.xml.rels><?xml version="1.0" encoding="UTF-8" standalone="yes"?>
<Relationships xmlns="http://schemas.openxmlformats.org/package/2006/relationships"><Relationship Id="rId3" Type="http://schemas.openxmlformats.org/officeDocument/2006/relationships/tags" Target="../tags/tag1154.xml"/><Relationship Id="rId2" Type="http://schemas.openxmlformats.org/officeDocument/2006/relationships/tags" Target="../tags/tag1153.xml"/><Relationship Id="rId1" Type="http://schemas.openxmlformats.org/officeDocument/2006/relationships/tags" Target="../tags/tag1152.xml"/><Relationship Id="rId4" Type="http://schemas.openxmlformats.org/officeDocument/2006/relationships/slideMaster" Target="../slideMasters/slideMaster42.xml"/></Relationships>
</file>

<file path=ppt/slideLayouts/_rels/slideLayout438.xml.rels><?xml version="1.0" encoding="UTF-8" standalone="yes"?>
<Relationships xmlns="http://schemas.openxmlformats.org/package/2006/relationships"><Relationship Id="rId3" Type="http://schemas.openxmlformats.org/officeDocument/2006/relationships/tags" Target="../tags/tag1157.xml"/><Relationship Id="rId2" Type="http://schemas.openxmlformats.org/officeDocument/2006/relationships/tags" Target="../tags/tag1156.xml"/><Relationship Id="rId1" Type="http://schemas.openxmlformats.org/officeDocument/2006/relationships/tags" Target="../tags/tag1155.xml"/><Relationship Id="rId4" Type="http://schemas.openxmlformats.org/officeDocument/2006/relationships/slideMaster" Target="../slideMasters/slideMaster42.xml"/></Relationships>
</file>

<file path=ppt/slideLayouts/_rels/slideLayout439.xml.rels><?xml version="1.0" encoding="UTF-8" standalone="yes"?>
<Relationships xmlns="http://schemas.openxmlformats.org/package/2006/relationships"><Relationship Id="rId3" Type="http://schemas.openxmlformats.org/officeDocument/2006/relationships/tags" Target="../tags/tag1160.xml"/><Relationship Id="rId2" Type="http://schemas.openxmlformats.org/officeDocument/2006/relationships/tags" Target="../tags/tag1159.xml"/><Relationship Id="rId1" Type="http://schemas.openxmlformats.org/officeDocument/2006/relationships/tags" Target="../tags/tag1158.xml"/><Relationship Id="rId4" Type="http://schemas.openxmlformats.org/officeDocument/2006/relationships/slideMaster" Target="../slideMasters/slideMaster4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7.xml"/></Relationships>
</file>

<file path=ppt/slideLayouts/_rels/slideLayout440.xml.rels><?xml version="1.0" encoding="UTF-8" standalone="yes"?>
<Relationships xmlns="http://schemas.openxmlformats.org/package/2006/relationships"><Relationship Id="rId3" Type="http://schemas.openxmlformats.org/officeDocument/2006/relationships/tags" Target="../tags/tag1163.xml"/><Relationship Id="rId2" Type="http://schemas.openxmlformats.org/officeDocument/2006/relationships/tags" Target="../tags/tag1162.xml"/><Relationship Id="rId1" Type="http://schemas.openxmlformats.org/officeDocument/2006/relationships/tags" Target="../tags/tag1161.xml"/><Relationship Id="rId4" Type="http://schemas.openxmlformats.org/officeDocument/2006/relationships/slideMaster" Target="../slideMasters/slideMaster42.xml"/></Relationships>
</file>

<file path=ppt/slideLayouts/_rels/slideLayout441.xml.rels><?xml version="1.0" encoding="UTF-8" standalone="yes"?>
<Relationships xmlns="http://schemas.openxmlformats.org/package/2006/relationships"><Relationship Id="rId3" Type="http://schemas.openxmlformats.org/officeDocument/2006/relationships/tags" Target="../tags/tag1166.xml"/><Relationship Id="rId2" Type="http://schemas.openxmlformats.org/officeDocument/2006/relationships/tags" Target="../tags/tag1165.xml"/><Relationship Id="rId1" Type="http://schemas.openxmlformats.org/officeDocument/2006/relationships/tags" Target="../tags/tag1164.xml"/><Relationship Id="rId4" Type="http://schemas.openxmlformats.org/officeDocument/2006/relationships/slideMaster" Target="../slideMasters/slideMaster42.xml"/></Relationships>
</file>

<file path=ppt/slideLayouts/_rels/slideLayout442.xml.rels><?xml version="1.0" encoding="UTF-8" standalone="yes"?>
<Relationships xmlns="http://schemas.openxmlformats.org/package/2006/relationships"><Relationship Id="rId3" Type="http://schemas.openxmlformats.org/officeDocument/2006/relationships/tags" Target="../tags/tag1169.xml"/><Relationship Id="rId2" Type="http://schemas.openxmlformats.org/officeDocument/2006/relationships/tags" Target="../tags/tag1168.xml"/><Relationship Id="rId1" Type="http://schemas.openxmlformats.org/officeDocument/2006/relationships/tags" Target="../tags/tag1167.xml"/><Relationship Id="rId4" Type="http://schemas.openxmlformats.org/officeDocument/2006/relationships/slideMaster" Target="../slideMasters/slideMaster42.xml"/></Relationships>
</file>

<file path=ppt/slideLayouts/_rels/slideLayout443.xml.rels><?xml version="1.0" encoding="UTF-8" standalone="yes"?>
<Relationships xmlns="http://schemas.openxmlformats.org/package/2006/relationships"><Relationship Id="rId3" Type="http://schemas.openxmlformats.org/officeDocument/2006/relationships/tags" Target="../tags/tag1172.xml"/><Relationship Id="rId2" Type="http://schemas.openxmlformats.org/officeDocument/2006/relationships/tags" Target="../tags/tag1171.xml"/><Relationship Id="rId1" Type="http://schemas.openxmlformats.org/officeDocument/2006/relationships/tags" Target="../tags/tag1170.xml"/><Relationship Id="rId4" Type="http://schemas.openxmlformats.org/officeDocument/2006/relationships/slideMaster" Target="../slideMasters/slideMaster42.xml"/></Relationships>
</file>

<file path=ppt/slideLayouts/_rels/slideLayout444.xml.rels><?xml version="1.0" encoding="UTF-8" standalone="yes"?>
<Relationships xmlns="http://schemas.openxmlformats.org/package/2006/relationships"><Relationship Id="rId3" Type="http://schemas.openxmlformats.org/officeDocument/2006/relationships/tags" Target="../tags/tag1175.xml"/><Relationship Id="rId2" Type="http://schemas.openxmlformats.org/officeDocument/2006/relationships/tags" Target="../tags/tag1174.xml"/><Relationship Id="rId1" Type="http://schemas.openxmlformats.org/officeDocument/2006/relationships/tags" Target="../tags/tag1173.xml"/><Relationship Id="rId4" Type="http://schemas.openxmlformats.org/officeDocument/2006/relationships/slideMaster" Target="../slideMasters/slideMaster42.xml"/></Relationships>
</file>

<file path=ppt/slideLayouts/_rels/slideLayout445.xml.rels><?xml version="1.0" encoding="UTF-8" standalone="yes"?>
<Relationships xmlns="http://schemas.openxmlformats.org/package/2006/relationships"><Relationship Id="rId3" Type="http://schemas.openxmlformats.org/officeDocument/2006/relationships/tags" Target="../tags/tag1178.xml"/><Relationship Id="rId2" Type="http://schemas.openxmlformats.org/officeDocument/2006/relationships/tags" Target="../tags/tag1177.xml"/><Relationship Id="rId1" Type="http://schemas.openxmlformats.org/officeDocument/2006/relationships/tags" Target="../tags/tag1176.xml"/><Relationship Id="rId4"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3" Type="http://schemas.openxmlformats.org/officeDocument/2006/relationships/tags" Target="../tags/tag1186.xml"/><Relationship Id="rId2" Type="http://schemas.openxmlformats.org/officeDocument/2006/relationships/tags" Target="../tags/tag1185.xml"/><Relationship Id="rId1" Type="http://schemas.openxmlformats.org/officeDocument/2006/relationships/tags" Target="../tags/tag1184.xml"/><Relationship Id="rId4" Type="http://schemas.openxmlformats.org/officeDocument/2006/relationships/slideMaster" Target="../slideMasters/slideMaster43.xml"/></Relationships>
</file>

<file path=ppt/slideLayouts/_rels/slideLayout447.xml.rels><?xml version="1.0" encoding="UTF-8" standalone="yes"?>
<Relationships xmlns="http://schemas.openxmlformats.org/package/2006/relationships"><Relationship Id="rId3" Type="http://schemas.openxmlformats.org/officeDocument/2006/relationships/tags" Target="../tags/tag1189.xml"/><Relationship Id="rId2" Type="http://schemas.openxmlformats.org/officeDocument/2006/relationships/tags" Target="../tags/tag1188.xml"/><Relationship Id="rId1" Type="http://schemas.openxmlformats.org/officeDocument/2006/relationships/tags" Target="../tags/tag1187.xml"/><Relationship Id="rId4" Type="http://schemas.openxmlformats.org/officeDocument/2006/relationships/slideMaster" Target="../slideMasters/slideMaster43.xml"/></Relationships>
</file>

<file path=ppt/slideLayouts/_rels/slideLayout448.xml.rels><?xml version="1.0" encoding="UTF-8" standalone="yes"?>
<Relationships xmlns="http://schemas.openxmlformats.org/package/2006/relationships"><Relationship Id="rId3" Type="http://schemas.openxmlformats.org/officeDocument/2006/relationships/tags" Target="../tags/tag1192.xml"/><Relationship Id="rId2" Type="http://schemas.openxmlformats.org/officeDocument/2006/relationships/tags" Target="../tags/tag1191.xml"/><Relationship Id="rId1" Type="http://schemas.openxmlformats.org/officeDocument/2006/relationships/tags" Target="../tags/tag1190.xml"/><Relationship Id="rId4" Type="http://schemas.openxmlformats.org/officeDocument/2006/relationships/slideMaster" Target="../slideMasters/slideMaster43.xml"/></Relationships>
</file>

<file path=ppt/slideLayouts/_rels/slideLayout449.xml.rels><?xml version="1.0" encoding="UTF-8" standalone="yes"?>
<Relationships xmlns="http://schemas.openxmlformats.org/package/2006/relationships"><Relationship Id="rId3" Type="http://schemas.openxmlformats.org/officeDocument/2006/relationships/tags" Target="../tags/tag1195.xml"/><Relationship Id="rId2" Type="http://schemas.openxmlformats.org/officeDocument/2006/relationships/tags" Target="../tags/tag1194.xml"/><Relationship Id="rId1" Type="http://schemas.openxmlformats.org/officeDocument/2006/relationships/tags" Target="../tags/tag1193.xml"/><Relationship Id="rId4" Type="http://schemas.openxmlformats.org/officeDocument/2006/relationships/slideMaster" Target="../slideMasters/slideMaster43.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4"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3" Type="http://schemas.openxmlformats.org/officeDocument/2006/relationships/tags" Target="../tags/tag1198.xml"/><Relationship Id="rId2" Type="http://schemas.openxmlformats.org/officeDocument/2006/relationships/tags" Target="../tags/tag1197.xml"/><Relationship Id="rId1" Type="http://schemas.openxmlformats.org/officeDocument/2006/relationships/tags" Target="../tags/tag1196.xml"/><Relationship Id="rId4" Type="http://schemas.openxmlformats.org/officeDocument/2006/relationships/slideMaster" Target="../slideMasters/slideMaster43.xml"/></Relationships>
</file>

<file path=ppt/slideLayouts/_rels/slideLayout451.xml.rels><?xml version="1.0" encoding="UTF-8" standalone="yes"?>
<Relationships xmlns="http://schemas.openxmlformats.org/package/2006/relationships"><Relationship Id="rId3" Type="http://schemas.openxmlformats.org/officeDocument/2006/relationships/tags" Target="../tags/tag1201.xml"/><Relationship Id="rId2" Type="http://schemas.openxmlformats.org/officeDocument/2006/relationships/tags" Target="../tags/tag1200.xml"/><Relationship Id="rId1" Type="http://schemas.openxmlformats.org/officeDocument/2006/relationships/tags" Target="../tags/tag1199.xml"/><Relationship Id="rId4" Type="http://schemas.openxmlformats.org/officeDocument/2006/relationships/slideMaster" Target="../slideMasters/slideMaster43.xml"/></Relationships>
</file>

<file path=ppt/slideLayouts/_rels/slideLayout452.xml.rels><?xml version="1.0" encoding="UTF-8" standalone="yes"?>
<Relationships xmlns="http://schemas.openxmlformats.org/package/2006/relationships"><Relationship Id="rId3" Type="http://schemas.openxmlformats.org/officeDocument/2006/relationships/tags" Target="../tags/tag1204.xml"/><Relationship Id="rId2" Type="http://schemas.openxmlformats.org/officeDocument/2006/relationships/tags" Target="../tags/tag1203.xml"/><Relationship Id="rId1" Type="http://schemas.openxmlformats.org/officeDocument/2006/relationships/tags" Target="../tags/tag1202.xml"/><Relationship Id="rId4" Type="http://schemas.openxmlformats.org/officeDocument/2006/relationships/slideMaster" Target="../slideMasters/slideMaster43.xml"/></Relationships>
</file>

<file path=ppt/slideLayouts/_rels/slideLayout453.xml.rels><?xml version="1.0" encoding="UTF-8" standalone="yes"?>
<Relationships xmlns="http://schemas.openxmlformats.org/package/2006/relationships"><Relationship Id="rId3" Type="http://schemas.openxmlformats.org/officeDocument/2006/relationships/tags" Target="../tags/tag1207.xml"/><Relationship Id="rId2" Type="http://schemas.openxmlformats.org/officeDocument/2006/relationships/tags" Target="../tags/tag1206.xml"/><Relationship Id="rId1" Type="http://schemas.openxmlformats.org/officeDocument/2006/relationships/tags" Target="../tags/tag1205.xml"/><Relationship Id="rId4" Type="http://schemas.openxmlformats.org/officeDocument/2006/relationships/slideMaster" Target="../slideMasters/slideMaster43.xml"/></Relationships>
</file>

<file path=ppt/slideLayouts/_rels/slideLayout454.xml.rels><?xml version="1.0" encoding="UTF-8" standalone="yes"?>
<Relationships xmlns="http://schemas.openxmlformats.org/package/2006/relationships"><Relationship Id="rId3" Type="http://schemas.openxmlformats.org/officeDocument/2006/relationships/tags" Target="../tags/tag1210.xml"/><Relationship Id="rId2" Type="http://schemas.openxmlformats.org/officeDocument/2006/relationships/tags" Target="../tags/tag1209.xml"/><Relationship Id="rId1" Type="http://schemas.openxmlformats.org/officeDocument/2006/relationships/tags" Target="../tags/tag1208.xml"/><Relationship Id="rId4" Type="http://schemas.openxmlformats.org/officeDocument/2006/relationships/slideMaster" Target="../slideMasters/slideMaster43.xml"/></Relationships>
</file>

<file path=ppt/slideLayouts/_rels/slideLayout455.xml.rels><?xml version="1.0" encoding="UTF-8" standalone="yes"?>
<Relationships xmlns="http://schemas.openxmlformats.org/package/2006/relationships"><Relationship Id="rId3" Type="http://schemas.openxmlformats.org/officeDocument/2006/relationships/tags" Target="../tags/tag1213.xml"/><Relationship Id="rId2" Type="http://schemas.openxmlformats.org/officeDocument/2006/relationships/tags" Target="../tags/tag1212.xml"/><Relationship Id="rId1" Type="http://schemas.openxmlformats.org/officeDocument/2006/relationships/tags" Target="../tags/tag1211.xml"/><Relationship Id="rId4" Type="http://schemas.openxmlformats.org/officeDocument/2006/relationships/slideMaster" Target="../slideMasters/slideMaster43.xml"/></Relationships>
</file>

<file path=ppt/slideLayouts/_rels/slideLayout456.xml.rels><?xml version="1.0" encoding="UTF-8" standalone="yes"?>
<Relationships xmlns="http://schemas.openxmlformats.org/package/2006/relationships"><Relationship Id="rId3" Type="http://schemas.openxmlformats.org/officeDocument/2006/relationships/tags" Target="../tags/tag1216.xml"/><Relationship Id="rId2" Type="http://schemas.openxmlformats.org/officeDocument/2006/relationships/tags" Target="../tags/tag1215.xml"/><Relationship Id="rId1" Type="http://schemas.openxmlformats.org/officeDocument/2006/relationships/tags" Target="../tags/tag1214.xml"/><Relationship Id="rId4" Type="http://schemas.openxmlformats.org/officeDocument/2006/relationships/slideMaster" Target="../slideMasters/slideMaster43.xml"/></Relationships>
</file>

<file path=ppt/slideLayouts/_rels/slideLayout457.xml.rels><?xml version="1.0" encoding="UTF-8" standalone="yes"?>
<Relationships xmlns="http://schemas.openxmlformats.org/package/2006/relationships"><Relationship Id="rId3" Type="http://schemas.openxmlformats.org/officeDocument/2006/relationships/tags" Target="../tags/tag1224.xml"/><Relationship Id="rId2" Type="http://schemas.openxmlformats.org/officeDocument/2006/relationships/tags" Target="../tags/tag1223.xml"/><Relationship Id="rId1" Type="http://schemas.openxmlformats.org/officeDocument/2006/relationships/tags" Target="../tags/tag1222.xml"/><Relationship Id="rId4" Type="http://schemas.openxmlformats.org/officeDocument/2006/relationships/slideMaster" Target="../slideMasters/slideMaster44.xml"/></Relationships>
</file>

<file path=ppt/slideLayouts/_rels/slideLayout458.xml.rels><?xml version="1.0" encoding="UTF-8" standalone="yes"?>
<Relationships xmlns="http://schemas.openxmlformats.org/package/2006/relationships"><Relationship Id="rId3" Type="http://schemas.openxmlformats.org/officeDocument/2006/relationships/tags" Target="../tags/tag1227.xml"/><Relationship Id="rId2" Type="http://schemas.openxmlformats.org/officeDocument/2006/relationships/tags" Target="../tags/tag1226.xml"/><Relationship Id="rId1" Type="http://schemas.openxmlformats.org/officeDocument/2006/relationships/tags" Target="../tags/tag1225.xml"/><Relationship Id="rId4" Type="http://schemas.openxmlformats.org/officeDocument/2006/relationships/slideMaster" Target="../slideMasters/slideMaster44.xml"/></Relationships>
</file>

<file path=ppt/slideLayouts/_rels/slideLayout459.xml.rels><?xml version="1.0" encoding="UTF-8" standalone="yes"?>
<Relationships xmlns="http://schemas.openxmlformats.org/package/2006/relationships"><Relationship Id="rId3" Type="http://schemas.openxmlformats.org/officeDocument/2006/relationships/tags" Target="../tags/tag1230.xml"/><Relationship Id="rId2" Type="http://schemas.openxmlformats.org/officeDocument/2006/relationships/tags" Target="../tags/tag1229.xml"/><Relationship Id="rId1" Type="http://schemas.openxmlformats.org/officeDocument/2006/relationships/tags" Target="../tags/tag1228.xml"/><Relationship Id="rId4" Type="http://schemas.openxmlformats.org/officeDocument/2006/relationships/slideMaster" Target="../slideMasters/slideMaster4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3" Type="http://schemas.openxmlformats.org/officeDocument/2006/relationships/tags" Target="../tags/tag1233.xml"/><Relationship Id="rId2" Type="http://schemas.openxmlformats.org/officeDocument/2006/relationships/tags" Target="../tags/tag1232.xml"/><Relationship Id="rId1" Type="http://schemas.openxmlformats.org/officeDocument/2006/relationships/tags" Target="../tags/tag1231.xml"/><Relationship Id="rId4" Type="http://schemas.openxmlformats.org/officeDocument/2006/relationships/slideMaster" Target="../slideMasters/slideMaster44.xml"/></Relationships>
</file>

<file path=ppt/slideLayouts/_rels/slideLayout461.xml.rels><?xml version="1.0" encoding="UTF-8" standalone="yes"?>
<Relationships xmlns="http://schemas.openxmlformats.org/package/2006/relationships"><Relationship Id="rId3" Type="http://schemas.openxmlformats.org/officeDocument/2006/relationships/tags" Target="../tags/tag1236.xml"/><Relationship Id="rId2" Type="http://schemas.openxmlformats.org/officeDocument/2006/relationships/tags" Target="../tags/tag1235.xml"/><Relationship Id="rId1" Type="http://schemas.openxmlformats.org/officeDocument/2006/relationships/tags" Target="../tags/tag1234.xml"/><Relationship Id="rId4" Type="http://schemas.openxmlformats.org/officeDocument/2006/relationships/slideMaster" Target="../slideMasters/slideMaster44.xml"/></Relationships>
</file>

<file path=ppt/slideLayouts/_rels/slideLayout462.xml.rels><?xml version="1.0" encoding="UTF-8" standalone="yes"?>
<Relationships xmlns="http://schemas.openxmlformats.org/package/2006/relationships"><Relationship Id="rId3" Type="http://schemas.openxmlformats.org/officeDocument/2006/relationships/tags" Target="../tags/tag1239.xml"/><Relationship Id="rId2" Type="http://schemas.openxmlformats.org/officeDocument/2006/relationships/tags" Target="../tags/tag1238.xml"/><Relationship Id="rId1" Type="http://schemas.openxmlformats.org/officeDocument/2006/relationships/tags" Target="../tags/tag1237.xml"/><Relationship Id="rId4" Type="http://schemas.openxmlformats.org/officeDocument/2006/relationships/slideMaster" Target="../slideMasters/slideMaster44.xml"/></Relationships>
</file>

<file path=ppt/slideLayouts/_rels/slideLayout463.xml.rels><?xml version="1.0" encoding="UTF-8" standalone="yes"?>
<Relationships xmlns="http://schemas.openxmlformats.org/package/2006/relationships"><Relationship Id="rId3" Type="http://schemas.openxmlformats.org/officeDocument/2006/relationships/tags" Target="../tags/tag1242.xml"/><Relationship Id="rId2" Type="http://schemas.openxmlformats.org/officeDocument/2006/relationships/tags" Target="../tags/tag1241.xml"/><Relationship Id="rId1" Type="http://schemas.openxmlformats.org/officeDocument/2006/relationships/tags" Target="../tags/tag1240.xml"/><Relationship Id="rId4" Type="http://schemas.openxmlformats.org/officeDocument/2006/relationships/slideMaster" Target="../slideMasters/slideMaster44.xml"/></Relationships>
</file>

<file path=ppt/slideLayouts/_rels/slideLayout464.xml.rels><?xml version="1.0" encoding="UTF-8" standalone="yes"?>
<Relationships xmlns="http://schemas.openxmlformats.org/package/2006/relationships"><Relationship Id="rId3" Type="http://schemas.openxmlformats.org/officeDocument/2006/relationships/tags" Target="../tags/tag1245.xml"/><Relationship Id="rId2" Type="http://schemas.openxmlformats.org/officeDocument/2006/relationships/tags" Target="../tags/tag1244.xml"/><Relationship Id="rId1" Type="http://schemas.openxmlformats.org/officeDocument/2006/relationships/tags" Target="../tags/tag1243.xml"/><Relationship Id="rId4" Type="http://schemas.openxmlformats.org/officeDocument/2006/relationships/slideMaster" Target="../slideMasters/slideMaster44.xml"/></Relationships>
</file>

<file path=ppt/slideLayouts/_rels/slideLayout465.xml.rels><?xml version="1.0" encoding="UTF-8" standalone="yes"?>
<Relationships xmlns="http://schemas.openxmlformats.org/package/2006/relationships"><Relationship Id="rId3" Type="http://schemas.openxmlformats.org/officeDocument/2006/relationships/tags" Target="../tags/tag1248.xml"/><Relationship Id="rId2" Type="http://schemas.openxmlformats.org/officeDocument/2006/relationships/tags" Target="../tags/tag1247.xml"/><Relationship Id="rId1" Type="http://schemas.openxmlformats.org/officeDocument/2006/relationships/tags" Target="../tags/tag1246.xml"/><Relationship Id="rId4" Type="http://schemas.openxmlformats.org/officeDocument/2006/relationships/slideMaster" Target="../slideMasters/slideMaster44.xml"/></Relationships>
</file>

<file path=ppt/slideLayouts/_rels/slideLayout466.xml.rels><?xml version="1.0" encoding="UTF-8" standalone="yes"?>
<Relationships xmlns="http://schemas.openxmlformats.org/package/2006/relationships"><Relationship Id="rId3" Type="http://schemas.openxmlformats.org/officeDocument/2006/relationships/tags" Target="../tags/tag1251.xml"/><Relationship Id="rId2" Type="http://schemas.openxmlformats.org/officeDocument/2006/relationships/tags" Target="../tags/tag1250.xml"/><Relationship Id="rId1" Type="http://schemas.openxmlformats.org/officeDocument/2006/relationships/tags" Target="../tags/tag1249.xml"/><Relationship Id="rId4" Type="http://schemas.openxmlformats.org/officeDocument/2006/relationships/slideMaster" Target="../slideMasters/slideMaster44.xml"/></Relationships>
</file>

<file path=ppt/slideLayouts/_rels/slideLayout467.xml.rels><?xml version="1.0" encoding="UTF-8" standalone="yes"?>
<Relationships xmlns="http://schemas.openxmlformats.org/package/2006/relationships"><Relationship Id="rId3" Type="http://schemas.openxmlformats.org/officeDocument/2006/relationships/tags" Target="../tags/tag1254.xml"/><Relationship Id="rId2" Type="http://schemas.openxmlformats.org/officeDocument/2006/relationships/tags" Target="../tags/tag1253.xml"/><Relationship Id="rId1" Type="http://schemas.openxmlformats.org/officeDocument/2006/relationships/tags" Target="../tags/tag1252.xml"/><Relationship Id="rId4" Type="http://schemas.openxmlformats.org/officeDocument/2006/relationships/slideMaster" Target="../slideMasters/slideMaster44.xml"/></Relationships>
</file>

<file path=ppt/slideLayouts/_rels/slideLayout468.xml.rels><?xml version="1.0" encoding="UTF-8" standalone="yes"?>
<Relationships xmlns="http://schemas.openxmlformats.org/package/2006/relationships"><Relationship Id="rId3" Type="http://schemas.openxmlformats.org/officeDocument/2006/relationships/tags" Target="../tags/tag1256.xml"/><Relationship Id="rId2" Type="http://schemas.openxmlformats.org/officeDocument/2006/relationships/tags" Target="../tags/tag1255.xml"/><Relationship Id="rId1" Type="http://schemas.openxmlformats.org/officeDocument/2006/relationships/themeOverride" Target="../theme/themeOverride2.xml"/><Relationship Id="rId5" Type="http://schemas.openxmlformats.org/officeDocument/2006/relationships/slideMaster" Target="../slideMasters/slideMaster44.xml"/><Relationship Id="rId4" Type="http://schemas.openxmlformats.org/officeDocument/2006/relationships/tags" Target="../tags/tag125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4"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3" Type="http://schemas.openxmlformats.org/officeDocument/2006/relationships/tags" Target="../tags/tag1265.xml"/><Relationship Id="rId2" Type="http://schemas.openxmlformats.org/officeDocument/2006/relationships/tags" Target="../tags/tag1264.xml"/><Relationship Id="rId1" Type="http://schemas.openxmlformats.org/officeDocument/2006/relationships/tags" Target="../tags/tag1263.xml"/><Relationship Id="rId4" Type="http://schemas.openxmlformats.org/officeDocument/2006/relationships/slideMaster" Target="../slideMasters/slideMaster46.xml"/></Relationships>
</file>

<file path=ppt/slideLayouts/_rels/slideLayout484.xml.rels><?xml version="1.0" encoding="UTF-8" standalone="yes"?>
<Relationships xmlns="http://schemas.openxmlformats.org/package/2006/relationships"><Relationship Id="rId3" Type="http://schemas.openxmlformats.org/officeDocument/2006/relationships/tags" Target="../tags/tag1268.xml"/><Relationship Id="rId2" Type="http://schemas.openxmlformats.org/officeDocument/2006/relationships/tags" Target="../tags/tag1267.xml"/><Relationship Id="rId1" Type="http://schemas.openxmlformats.org/officeDocument/2006/relationships/tags" Target="../tags/tag1266.xml"/><Relationship Id="rId4" Type="http://schemas.openxmlformats.org/officeDocument/2006/relationships/slideMaster" Target="../slideMasters/slideMaster46.xml"/></Relationships>
</file>

<file path=ppt/slideLayouts/_rels/slideLayout485.xml.rels><?xml version="1.0" encoding="UTF-8" standalone="yes"?>
<Relationships xmlns="http://schemas.openxmlformats.org/package/2006/relationships"><Relationship Id="rId3" Type="http://schemas.openxmlformats.org/officeDocument/2006/relationships/tags" Target="../tags/tag1271.xml"/><Relationship Id="rId2" Type="http://schemas.openxmlformats.org/officeDocument/2006/relationships/tags" Target="../tags/tag1270.xml"/><Relationship Id="rId1" Type="http://schemas.openxmlformats.org/officeDocument/2006/relationships/tags" Target="../tags/tag1269.xml"/><Relationship Id="rId4" Type="http://schemas.openxmlformats.org/officeDocument/2006/relationships/slideMaster" Target="../slideMasters/slideMaster46.xml"/></Relationships>
</file>

<file path=ppt/slideLayouts/_rels/slideLayout486.xml.rels><?xml version="1.0" encoding="UTF-8" standalone="yes"?>
<Relationships xmlns="http://schemas.openxmlformats.org/package/2006/relationships"><Relationship Id="rId3" Type="http://schemas.openxmlformats.org/officeDocument/2006/relationships/tags" Target="../tags/tag1274.xml"/><Relationship Id="rId2" Type="http://schemas.openxmlformats.org/officeDocument/2006/relationships/tags" Target="../tags/tag1273.xml"/><Relationship Id="rId1" Type="http://schemas.openxmlformats.org/officeDocument/2006/relationships/tags" Target="../tags/tag1272.xml"/><Relationship Id="rId4" Type="http://schemas.openxmlformats.org/officeDocument/2006/relationships/slideMaster" Target="../slideMasters/slideMaster46.xml"/></Relationships>
</file>

<file path=ppt/slideLayouts/_rels/slideLayout487.xml.rels><?xml version="1.0" encoding="UTF-8" standalone="yes"?>
<Relationships xmlns="http://schemas.openxmlformats.org/package/2006/relationships"><Relationship Id="rId3" Type="http://schemas.openxmlformats.org/officeDocument/2006/relationships/tags" Target="../tags/tag1277.xml"/><Relationship Id="rId2" Type="http://schemas.openxmlformats.org/officeDocument/2006/relationships/tags" Target="../tags/tag1276.xml"/><Relationship Id="rId1" Type="http://schemas.openxmlformats.org/officeDocument/2006/relationships/tags" Target="../tags/tag1275.xml"/><Relationship Id="rId4" Type="http://schemas.openxmlformats.org/officeDocument/2006/relationships/slideMaster" Target="../slideMasters/slideMaster46.xml"/></Relationships>
</file>

<file path=ppt/slideLayouts/_rels/slideLayout488.xml.rels><?xml version="1.0" encoding="UTF-8" standalone="yes"?>
<Relationships xmlns="http://schemas.openxmlformats.org/package/2006/relationships"><Relationship Id="rId3" Type="http://schemas.openxmlformats.org/officeDocument/2006/relationships/tags" Target="../tags/tag1280.xml"/><Relationship Id="rId2" Type="http://schemas.openxmlformats.org/officeDocument/2006/relationships/tags" Target="../tags/tag1279.xml"/><Relationship Id="rId1" Type="http://schemas.openxmlformats.org/officeDocument/2006/relationships/tags" Target="../tags/tag1278.xml"/><Relationship Id="rId4" Type="http://schemas.openxmlformats.org/officeDocument/2006/relationships/slideMaster" Target="../slideMasters/slideMaster46.xml"/></Relationships>
</file>

<file path=ppt/slideLayouts/_rels/slideLayout489.xml.rels><?xml version="1.0" encoding="UTF-8" standalone="yes"?>
<Relationships xmlns="http://schemas.openxmlformats.org/package/2006/relationships"><Relationship Id="rId3" Type="http://schemas.openxmlformats.org/officeDocument/2006/relationships/tags" Target="../tags/tag1283.xml"/><Relationship Id="rId2" Type="http://schemas.openxmlformats.org/officeDocument/2006/relationships/tags" Target="../tags/tag1282.xml"/><Relationship Id="rId1" Type="http://schemas.openxmlformats.org/officeDocument/2006/relationships/tags" Target="../tags/tag1281.xml"/><Relationship Id="rId4" Type="http://schemas.openxmlformats.org/officeDocument/2006/relationships/slideMaster" Target="../slideMasters/slideMaster46.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4"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3" Type="http://schemas.openxmlformats.org/officeDocument/2006/relationships/tags" Target="../tags/tag1286.xml"/><Relationship Id="rId2" Type="http://schemas.openxmlformats.org/officeDocument/2006/relationships/tags" Target="../tags/tag1285.xml"/><Relationship Id="rId1" Type="http://schemas.openxmlformats.org/officeDocument/2006/relationships/tags" Target="../tags/tag1284.xml"/><Relationship Id="rId4" Type="http://schemas.openxmlformats.org/officeDocument/2006/relationships/slideMaster" Target="../slideMasters/slideMaster46.xml"/></Relationships>
</file>

<file path=ppt/slideLayouts/_rels/slideLayout491.xml.rels><?xml version="1.0" encoding="UTF-8" standalone="yes"?>
<Relationships xmlns="http://schemas.openxmlformats.org/package/2006/relationships"><Relationship Id="rId3" Type="http://schemas.openxmlformats.org/officeDocument/2006/relationships/tags" Target="../tags/tag1289.xml"/><Relationship Id="rId2" Type="http://schemas.openxmlformats.org/officeDocument/2006/relationships/tags" Target="../tags/tag1288.xml"/><Relationship Id="rId1" Type="http://schemas.openxmlformats.org/officeDocument/2006/relationships/tags" Target="../tags/tag1287.xml"/><Relationship Id="rId4"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3" Type="http://schemas.openxmlformats.org/officeDocument/2006/relationships/tags" Target="../tags/tag1292.xml"/><Relationship Id="rId2" Type="http://schemas.openxmlformats.org/officeDocument/2006/relationships/tags" Target="../tags/tag1291.xml"/><Relationship Id="rId1" Type="http://schemas.openxmlformats.org/officeDocument/2006/relationships/tags" Target="../tags/tag1290.xml"/><Relationship Id="rId4"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3" Type="http://schemas.openxmlformats.org/officeDocument/2006/relationships/tags" Target="../tags/tag1295.xml"/><Relationship Id="rId2" Type="http://schemas.openxmlformats.org/officeDocument/2006/relationships/tags" Target="../tags/tag1294.xml"/><Relationship Id="rId1" Type="http://schemas.openxmlformats.org/officeDocument/2006/relationships/tags" Target="../tags/tag1293.xml"/><Relationship Id="rId4"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3" Type="http://schemas.openxmlformats.org/officeDocument/2006/relationships/tags" Target="../tags/tag1303.xml"/><Relationship Id="rId2" Type="http://schemas.openxmlformats.org/officeDocument/2006/relationships/tags" Target="../tags/tag1302.xml"/><Relationship Id="rId1" Type="http://schemas.openxmlformats.org/officeDocument/2006/relationships/tags" Target="../tags/tag1301.xml"/><Relationship Id="rId4" Type="http://schemas.openxmlformats.org/officeDocument/2006/relationships/slideMaster" Target="../slideMasters/slideMaster47.xml"/></Relationships>
</file>

<file path=ppt/slideLayouts/_rels/slideLayout495.xml.rels><?xml version="1.0" encoding="UTF-8" standalone="yes"?>
<Relationships xmlns="http://schemas.openxmlformats.org/package/2006/relationships"><Relationship Id="rId3" Type="http://schemas.openxmlformats.org/officeDocument/2006/relationships/tags" Target="../tags/tag1306.xml"/><Relationship Id="rId2" Type="http://schemas.openxmlformats.org/officeDocument/2006/relationships/tags" Target="../tags/tag1305.xml"/><Relationship Id="rId1" Type="http://schemas.openxmlformats.org/officeDocument/2006/relationships/tags" Target="../tags/tag1304.xml"/><Relationship Id="rId4" Type="http://schemas.openxmlformats.org/officeDocument/2006/relationships/slideMaster" Target="../slideMasters/slideMaster47.xml"/></Relationships>
</file>

<file path=ppt/slideLayouts/_rels/slideLayout496.xml.rels><?xml version="1.0" encoding="UTF-8" standalone="yes"?>
<Relationships xmlns="http://schemas.openxmlformats.org/package/2006/relationships"><Relationship Id="rId3" Type="http://schemas.openxmlformats.org/officeDocument/2006/relationships/tags" Target="../tags/tag1309.xml"/><Relationship Id="rId2" Type="http://schemas.openxmlformats.org/officeDocument/2006/relationships/tags" Target="../tags/tag1308.xml"/><Relationship Id="rId1" Type="http://schemas.openxmlformats.org/officeDocument/2006/relationships/tags" Target="../tags/tag1307.xml"/><Relationship Id="rId4" Type="http://schemas.openxmlformats.org/officeDocument/2006/relationships/slideMaster" Target="../slideMasters/slideMaster47.xml"/></Relationships>
</file>

<file path=ppt/slideLayouts/_rels/slideLayout497.xml.rels><?xml version="1.0" encoding="UTF-8" standalone="yes"?>
<Relationships xmlns="http://schemas.openxmlformats.org/package/2006/relationships"><Relationship Id="rId3" Type="http://schemas.openxmlformats.org/officeDocument/2006/relationships/tags" Target="../tags/tag1312.xml"/><Relationship Id="rId2" Type="http://schemas.openxmlformats.org/officeDocument/2006/relationships/tags" Target="../tags/tag1311.xml"/><Relationship Id="rId1" Type="http://schemas.openxmlformats.org/officeDocument/2006/relationships/tags" Target="../tags/tag1310.xml"/><Relationship Id="rId4" Type="http://schemas.openxmlformats.org/officeDocument/2006/relationships/slideMaster" Target="../slideMasters/slideMaster47.xml"/></Relationships>
</file>

<file path=ppt/slideLayouts/_rels/slideLayout498.xml.rels><?xml version="1.0" encoding="UTF-8" standalone="yes"?>
<Relationships xmlns="http://schemas.openxmlformats.org/package/2006/relationships"><Relationship Id="rId3" Type="http://schemas.openxmlformats.org/officeDocument/2006/relationships/tags" Target="../tags/tag1315.xml"/><Relationship Id="rId2" Type="http://schemas.openxmlformats.org/officeDocument/2006/relationships/tags" Target="../tags/tag1314.xml"/><Relationship Id="rId1" Type="http://schemas.openxmlformats.org/officeDocument/2006/relationships/tags" Target="../tags/tag1313.xml"/><Relationship Id="rId4" Type="http://schemas.openxmlformats.org/officeDocument/2006/relationships/slideMaster" Target="../slideMasters/slideMaster47.xml"/></Relationships>
</file>

<file path=ppt/slideLayouts/_rels/slideLayout499.xml.rels><?xml version="1.0" encoding="UTF-8" standalone="yes"?>
<Relationships xmlns="http://schemas.openxmlformats.org/package/2006/relationships"><Relationship Id="rId3" Type="http://schemas.openxmlformats.org/officeDocument/2006/relationships/tags" Target="../tags/tag1318.xml"/><Relationship Id="rId2" Type="http://schemas.openxmlformats.org/officeDocument/2006/relationships/tags" Target="../tags/tag1317.xml"/><Relationship Id="rId1" Type="http://schemas.openxmlformats.org/officeDocument/2006/relationships/tags" Target="../tags/tag1316.xml"/><Relationship Id="rId4" Type="http://schemas.openxmlformats.org/officeDocument/2006/relationships/slideMaster" Target="../slideMasters/slideMaster47.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4"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3" Type="http://schemas.openxmlformats.org/officeDocument/2006/relationships/tags" Target="../tags/tag1321.xml"/><Relationship Id="rId2" Type="http://schemas.openxmlformats.org/officeDocument/2006/relationships/tags" Target="../tags/tag1320.xml"/><Relationship Id="rId1" Type="http://schemas.openxmlformats.org/officeDocument/2006/relationships/tags" Target="../tags/tag1319.xml"/><Relationship Id="rId4" Type="http://schemas.openxmlformats.org/officeDocument/2006/relationships/slideMaster" Target="../slideMasters/slideMaster47.xml"/></Relationships>
</file>

<file path=ppt/slideLayouts/_rels/slideLayout501.xml.rels><?xml version="1.0" encoding="UTF-8" standalone="yes"?>
<Relationships xmlns="http://schemas.openxmlformats.org/package/2006/relationships"><Relationship Id="rId3" Type="http://schemas.openxmlformats.org/officeDocument/2006/relationships/tags" Target="../tags/tag1324.xml"/><Relationship Id="rId2" Type="http://schemas.openxmlformats.org/officeDocument/2006/relationships/tags" Target="../tags/tag1323.xml"/><Relationship Id="rId1" Type="http://schemas.openxmlformats.org/officeDocument/2006/relationships/tags" Target="../tags/tag1322.xml"/><Relationship Id="rId4" Type="http://schemas.openxmlformats.org/officeDocument/2006/relationships/slideMaster" Target="../slideMasters/slideMaster47.xml"/></Relationships>
</file>

<file path=ppt/slideLayouts/_rels/slideLayout502.xml.rels><?xml version="1.0" encoding="UTF-8" standalone="yes"?>
<Relationships xmlns="http://schemas.openxmlformats.org/package/2006/relationships"><Relationship Id="rId3" Type="http://schemas.openxmlformats.org/officeDocument/2006/relationships/tags" Target="../tags/tag1327.xml"/><Relationship Id="rId2" Type="http://schemas.openxmlformats.org/officeDocument/2006/relationships/tags" Target="../tags/tag1326.xml"/><Relationship Id="rId1" Type="http://schemas.openxmlformats.org/officeDocument/2006/relationships/tags" Target="../tags/tag1325.xml"/><Relationship Id="rId4"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3" Type="http://schemas.openxmlformats.org/officeDocument/2006/relationships/tags" Target="../tags/tag1330.xml"/><Relationship Id="rId2" Type="http://schemas.openxmlformats.org/officeDocument/2006/relationships/tags" Target="../tags/tag1329.xml"/><Relationship Id="rId1" Type="http://schemas.openxmlformats.org/officeDocument/2006/relationships/tags" Target="../tags/tag1328.xml"/><Relationship Id="rId4"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3" Type="http://schemas.openxmlformats.org/officeDocument/2006/relationships/tags" Target="../tags/tag1333.xml"/><Relationship Id="rId2" Type="http://schemas.openxmlformats.org/officeDocument/2006/relationships/tags" Target="../tags/tag1332.xml"/><Relationship Id="rId1" Type="http://schemas.openxmlformats.org/officeDocument/2006/relationships/tags" Target="../tags/tag1331.xml"/><Relationship Id="rId4"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3" Type="http://schemas.openxmlformats.org/officeDocument/2006/relationships/tags" Target="../tags/tag1336.xml"/><Relationship Id="rId2" Type="http://schemas.openxmlformats.org/officeDocument/2006/relationships/tags" Target="../tags/tag1335.xml"/><Relationship Id="rId1" Type="http://schemas.openxmlformats.org/officeDocument/2006/relationships/tags" Target="../tags/tag1334.xml"/><Relationship Id="rId4"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3" Type="http://schemas.openxmlformats.org/officeDocument/2006/relationships/tags" Target="../tags/tag1344.xml"/><Relationship Id="rId2" Type="http://schemas.openxmlformats.org/officeDocument/2006/relationships/tags" Target="../tags/tag1343.xml"/><Relationship Id="rId1" Type="http://schemas.openxmlformats.org/officeDocument/2006/relationships/tags" Target="../tags/tag1342.xml"/><Relationship Id="rId4" Type="http://schemas.openxmlformats.org/officeDocument/2006/relationships/slideMaster" Target="../slideMasters/slideMaster48.xml"/></Relationships>
</file>

<file path=ppt/slideLayouts/_rels/slideLayout507.xml.rels><?xml version="1.0" encoding="UTF-8" standalone="yes"?>
<Relationships xmlns="http://schemas.openxmlformats.org/package/2006/relationships"><Relationship Id="rId3" Type="http://schemas.openxmlformats.org/officeDocument/2006/relationships/tags" Target="../tags/tag1347.xml"/><Relationship Id="rId2" Type="http://schemas.openxmlformats.org/officeDocument/2006/relationships/tags" Target="../tags/tag1346.xml"/><Relationship Id="rId1" Type="http://schemas.openxmlformats.org/officeDocument/2006/relationships/tags" Target="../tags/tag1345.xml"/><Relationship Id="rId4" Type="http://schemas.openxmlformats.org/officeDocument/2006/relationships/slideMaster" Target="../slideMasters/slideMaster48.xml"/></Relationships>
</file>

<file path=ppt/slideLayouts/_rels/slideLayout508.xml.rels><?xml version="1.0" encoding="UTF-8" standalone="yes"?>
<Relationships xmlns="http://schemas.openxmlformats.org/package/2006/relationships"><Relationship Id="rId3" Type="http://schemas.openxmlformats.org/officeDocument/2006/relationships/tags" Target="../tags/tag1350.xml"/><Relationship Id="rId2" Type="http://schemas.openxmlformats.org/officeDocument/2006/relationships/tags" Target="../tags/tag1349.xml"/><Relationship Id="rId1" Type="http://schemas.openxmlformats.org/officeDocument/2006/relationships/tags" Target="../tags/tag1348.xml"/><Relationship Id="rId4" Type="http://schemas.openxmlformats.org/officeDocument/2006/relationships/slideMaster" Target="../slideMasters/slideMaster48.xml"/></Relationships>
</file>

<file path=ppt/slideLayouts/_rels/slideLayout509.xml.rels><?xml version="1.0" encoding="UTF-8" standalone="yes"?>
<Relationships xmlns="http://schemas.openxmlformats.org/package/2006/relationships"><Relationship Id="rId3" Type="http://schemas.openxmlformats.org/officeDocument/2006/relationships/tags" Target="../tags/tag1353.xml"/><Relationship Id="rId2" Type="http://schemas.openxmlformats.org/officeDocument/2006/relationships/tags" Target="../tags/tag1352.xml"/><Relationship Id="rId1" Type="http://schemas.openxmlformats.org/officeDocument/2006/relationships/tags" Target="../tags/tag1351.xml"/><Relationship Id="rId4" Type="http://schemas.openxmlformats.org/officeDocument/2006/relationships/slideMaster" Target="../slideMasters/slideMaster48.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4"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3" Type="http://schemas.openxmlformats.org/officeDocument/2006/relationships/tags" Target="../tags/tag1356.xml"/><Relationship Id="rId2" Type="http://schemas.openxmlformats.org/officeDocument/2006/relationships/tags" Target="../tags/tag1355.xml"/><Relationship Id="rId1" Type="http://schemas.openxmlformats.org/officeDocument/2006/relationships/tags" Target="../tags/tag1354.xml"/><Relationship Id="rId4" Type="http://schemas.openxmlformats.org/officeDocument/2006/relationships/slideMaster" Target="../slideMasters/slideMaster48.xml"/></Relationships>
</file>

<file path=ppt/slideLayouts/_rels/slideLayout511.xml.rels><?xml version="1.0" encoding="UTF-8" standalone="yes"?>
<Relationships xmlns="http://schemas.openxmlformats.org/package/2006/relationships"><Relationship Id="rId3" Type="http://schemas.openxmlformats.org/officeDocument/2006/relationships/tags" Target="../tags/tag1359.xml"/><Relationship Id="rId2" Type="http://schemas.openxmlformats.org/officeDocument/2006/relationships/tags" Target="../tags/tag1358.xml"/><Relationship Id="rId1" Type="http://schemas.openxmlformats.org/officeDocument/2006/relationships/tags" Target="../tags/tag1357.xml"/><Relationship Id="rId4" Type="http://schemas.openxmlformats.org/officeDocument/2006/relationships/slideMaster" Target="../slideMasters/slideMaster48.xml"/></Relationships>
</file>

<file path=ppt/slideLayouts/_rels/slideLayout512.xml.rels><?xml version="1.0" encoding="UTF-8" standalone="yes"?>
<Relationships xmlns="http://schemas.openxmlformats.org/package/2006/relationships"><Relationship Id="rId3" Type="http://schemas.openxmlformats.org/officeDocument/2006/relationships/tags" Target="../tags/tag1362.xml"/><Relationship Id="rId2" Type="http://schemas.openxmlformats.org/officeDocument/2006/relationships/tags" Target="../tags/tag1361.xml"/><Relationship Id="rId1" Type="http://schemas.openxmlformats.org/officeDocument/2006/relationships/tags" Target="../tags/tag1360.xml"/><Relationship Id="rId4" Type="http://schemas.openxmlformats.org/officeDocument/2006/relationships/slideMaster" Target="../slideMasters/slideMaster48.xml"/></Relationships>
</file>

<file path=ppt/slideLayouts/_rels/slideLayout513.xml.rels><?xml version="1.0" encoding="UTF-8" standalone="yes"?>
<Relationships xmlns="http://schemas.openxmlformats.org/package/2006/relationships"><Relationship Id="rId3" Type="http://schemas.openxmlformats.org/officeDocument/2006/relationships/tags" Target="../tags/tag1365.xml"/><Relationship Id="rId2" Type="http://schemas.openxmlformats.org/officeDocument/2006/relationships/tags" Target="../tags/tag1364.xml"/><Relationship Id="rId1" Type="http://schemas.openxmlformats.org/officeDocument/2006/relationships/tags" Target="../tags/tag1363.xml"/><Relationship Id="rId4" Type="http://schemas.openxmlformats.org/officeDocument/2006/relationships/slideMaster" Target="../slideMasters/slideMaster48.xml"/></Relationships>
</file>

<file path=ppt/slideLayouts/_rels/slideLayout514.xml.rels><?xml version="1.0" encoding="UTF-8" standalone="yes"?>
<Relationships xmlns="http://schemas.openxmlformats.org/package/2006/relationships"><Relationship Id="rId3" Type="http://schemas.openxmlformats.org/officeDocument/2006/relationships/tags" Target="../tags/tag1368.xml"/><Relationship Id="rId2" Type="http://schemas.openxmlformats.org/officeDocument/2006/relationships/tags" Target="../tags/tag1367.xml"/><Relationship Id="rId1" Type="http://schemas.openxmlformats.org/officeDocument/2006/relationships/tags" Target="../tags/tag1366.xml"/><Relationship Id="rId4" Type="http://schemas.openxmlformats.org/officeDocument/2006/relationships/slideMaster" Target="../slideMasters/slideMaster48.xml"/></Relationships>
</file>

<file path=ppt/slideLayouts/_rels/slideLayout515.xml.rels><?xml version="1.0" encoding="UTF-8" standalone="yes"?>
<Relationships xmlns="http://schemas.openxmlformats.org/package/2006/relationships"><Relationship Id="rId3" Type="http://schemas.openxmlformats.org/officeDocument/2006/relationships/tags" Target="../tags/tag1371.xml"/><Relationship Id="rId2" Type="http://schemas.openxmlformats.org/officeDocument/2006/relationships/tags" Target="../tags/tag1370.xml"/><Relationship Id="rId1" Type="http://schemas.openxmlformats.org/officeDocument/2006/relationships/tags" Target="../tags/tag1369.xml"/><Relationship Id="rId4" Type="http://schemas.openxmlformats.org/officeDocument/2006/relationships/slideMaster" Target="../slideMasters/slideMaster48.xml"/></Relationships>
</file>

<file path=ppt/slideLayouts/_rels/slideLayout516.xml.rels><?xml version="1.0" encoding="UTF-8" standalone="yes"?>
<Relationships xmlns="http://schemas.openxmlformats.org/package/2006/relationships"><Relationship Id="rId3" Type="http://schemas.openxmlformats.org/officeDocument/2006/relationships/tags" Target="../tags/tag1374.xml"/><Relationship Id="rId2" Type="http://schemas.openxmlformats.org/officeDocument/2006/relationships/tags" Target="../tags/tag1373.xml"/><Relationship Id="rId1" Type="http://schemas.openxmlformats.org/officeDocument/2006/relationships/tags" Target="../tags/tag1372.xml"/><Relationship Id="rId4" Type="http://schemas.openxmlformats.org/officeDocument/2006/relationships/slideMaster" Target="../slideMasters/slideMaster48.xml"/></Relationships>
</file>

<file path=ppt/slideLayouts/_rels/slideLayout517.xml.rels><?xml version="1.0" encoding="UTF-8" standalone="yes"?>
<Relationships xmlns="http://schemas.openxmlformats.org/package/2006/relationships"><Relationship Id="rId3" Type="http://schemas.openxmlformats.org/officeDocument/2006/relationships/tags" Target="../tags/tag1377.xml"/><Relationship Id="rId2" Type="http://schemas.openxmlformats.org/officeDocument/2006/relationships/tags" Target="../tags/tag1376.xml"/><Relationship Id="rId1" Type="http://schemas.openxmlformats.org/officeDocument/2006/relationships/tags" Target="../tags/tag1375.xml"/><Relationship Id="rId4" Type="http://schemas.openxmlformats.org/officeDocument/2006/relationships/slideMaster" Target="../slideMasters/slideMaster4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 Id="rId4"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4"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4"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4"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 Id="rId4"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4"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4"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 Id="rId4"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 Id="rId4"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 Id="rId4"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 Id="rId4"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4"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4"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 Id="rId4"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4"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 Id="rId4"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 Id="rId4"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 Id="rId4"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 Id="rId4"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 Id="rId4"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 Id="rId4"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tags" Target="../tags/tag259.xml"/><Relationship Id="rId4"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4"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 Id="rId4"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tags" Target="../tags/tag268.xml"/><Relationship Id="rId4"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 Id="rId4"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 Id="rId4"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tags" Target="../tags/tag277.xml"/><Relationship Id="rId4"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 Id="rId4"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 Id="rId4"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 Id="rId4"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 Id="rId4"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 Id="rId4"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4"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4"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tags" Target="../tags/tag306.xml"/><Relationship Id="rId4"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 Id="rId4"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 Id="rId4"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4"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956942F-E41B-426A-B364-D00EB8E159A9}"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02A156-6385-4B70-A11D-37B7FD706542}" type="slidenum">
              <a:rPr lang="en-US"/>
              <a:pPr>
                <a:defRPr/>
              </a:pPr>
              <a:t>‹#›</a:t>
            </a:fld>
            <a:endParaRPr lang="en-US" dirty="0"/>
          </a:p>
        </p:txBody>
      </p:sp>
    </p:spTree>
    <p:extLst>
      <p:ext uri="{BB962C8B-B14F-4D97-AF65-F5344CB8AC3E}">
        <p14:creationId xmlns:p14="http://schemas.microsoft.com/office/powerpoint/2010/main" val="3771293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0728FDC-1F0D-45EA-A195-BC94DBCD30A7}"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2E8A1CA-D994-4119-9334-2343FDEC2AAB}" type="slidenum">
              <a:rPr lang="en-US"/>
              <a:pPr>
                <a:defRPr/>
              </a:pPr>
              <a:t>‹#›</a:t>
            </a:fld>
            <a:endParaRPr lang="en-US" dirty="0"/>
          </a:p>
        </p:txBody>
      </p:sp>
    </p:spTree>
    <p:extLst>
      <p:ext uri="{BB962C8B-B14F-4D97-AF65-F5344CB8AC3E}">
        <p14:creationId xmlns:p14="http://schemas.microsoft.com/office/powerpoint/2010/main" val="21079350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2706D98-1976-4688-867D-1E90B1094451}"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8F0C3E2-6EA8-4B53-BE41-29C5A3D44C73}" type="slidenum">
              <a:rPr lang="en-US"/>
              <a:pPr>
                <a:defRPr/>
              </a:pPr>
              <a:t>‹#›</a:t>
            </a:fld>
            <a:endParaRPr lang="en-US" dirty="0"/>
          </a:p>
        </p:txBody>
      </p:sp>
    </p:spTree>
    <p:extLst>
      <p:ext uri="{BB962C8B-B14F-4D97-AF65-F5344CB8AC3E}">
        <p14:creationId xmlns:p14="http://schemas.microsoft.com/office/powerpoint/2010/main" val="18767827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CDEF65E7-ADF4-4B33-BEED-5E46DA509094}"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31FA629-85BE-44EB-A67D-2124800221EA}" type="slidenum">
              <a:rPr lang="en-US"/>
              <a:pPr>
                <a:defRPr/>
              </a:pPr>
              <a:t>‹#›</a:t>
            </a:fld>
            <a:endParaRPr lang="en-US" dirty="0"/>
          </a:p>
        </p:txBody>
      </p:sp>
    </p:spTree>
    <p:extLst>
      <p:ext uri="{BB962C8B-B14F-4D97-AF65-F5344CB8AC3E}">
        <p14:creationId xmlns:p14="http://schemas.microsoft.com/office/powerpoint/2010/main" val="33580632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eaLnBrk="1" hangingPunct="1">
              <a:defRPr dirty="0"/>
            </a:lvl1pPr>
          </a:lstStyle>
          <a:p>
            <a:pPr>
              <a:defRPr/>
            </a:pPr>
            <a:endParaRPr lang="en-US"/>
          </a:p>
        </p:txBody>
      </p:sp>
      <p:sp>
        <p:nvSpPr>
          <p:cNvPr id="5" name="Footer Placeholder 4"/>
          <p:cNvSpPr>
            <a:spLocks noGrp="1"/>
          </p:cNvSpPr>
          <p:nvPr>
            <p:ph type="ftr" sz="quarter" idx="11"/>
            <p:custDataLst>
              <p:tags r:id="rId2"/>
            </p:custDataLst>
          </p:nvPr>
        </p:nvSpPr>
        <p:spPr/>
        <p:txBody>
          <a:bodyPr/>
          <a:lstStyle>
            <a:lvl1pPr algn="l" eaLnBrk="1" hangingPunct="1">
              <a:defRPr dirty="0"/>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0645C98E-FFB5-4075-BDFE-20DB1B025C90}" type="slidenum">
              <a:rPr lang="en-US"/>
              <a:pPr>
                <a:defRPr/>
              </a:pPr>
              <a:t>‹#›</a:t>
            </a:fld>
            <a:endParaRPr lang="en-US" dirty="0"/>
          </a:p>
        </p:txBody>
      </p:sp>
    </p:spTree>
    <p:extLst>
      <p:ext uri="{BB962C8B-B14F-4D97-AF65-F5344CB8AC3E}">
        <p14:creationId xmlns:p14="http://schemas.microsoft.com/office/powerpoint/2010/main" val="20531064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eaLnBrk="1" hangingPunct="1">
              <a:defRPr dirty="0"/>
            </a:lvl1pPr>
          </a:lstStyle>
          <a:p>
            <a:pPr>
              <a:defRPr/>
            </a:pPr>
            <a:endParaRPr lang="en-US"/>
          </a:p>
        </p:txBody>
      </p:sp>
      <p:sp>
        <p:nvSpPr>
          <p:cNvPr id="5" name="Footer Placeholder 4"/>
          <p:cNvSpPr>
            <a:spLocks noGrp="1"/>
          </p:cNvSpPr>
          <p:nvPr>
            <p:ph type="ftr" sz="quarter" idx="11"/>
            <p:custDataLst>
              <p:tags r:id="rId2"/>
            </p:custDataLst>
          </p:nvPr>
        </p:nvSpPr>
        <p:spPr/>
        <p:txBody>
          <a:bodyPr/>
          <a:lstStyle>
            <a:lvl1pPr algn="l" eaLnBrk="1" hangingPunct="1">
              <a:defRPr dirty="0"/>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487E4590-1EF8-4B9B-838C-E887125970C0}" type="slidenum">
              <a:rPr lang="en-US"/>
              <a:pPr>
                <a:defRPr/>
              </a:pPr>
              <a:t>‹#›</a:t>
            </a:fld>
            <a:endParaRPr lang="en-US" dirty="0"/>
          </a:p>
        </p:txBody>
      </p:sp>
    </p:spTree>
    <p:extLst>
      <p:ext uri="{BB962C8B-B14F-4D97-AF65-F5344CB8AC3E}">
        <p14:creationId xmlns:p14="http://schemas.microsoft.com/office/powerpoint/2010/main" val="35162605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eaLnBrk="1" hangingPunct="1">
              <a:defRPr dirty="0"/>
            </a:lvl1pPr>
          </a:lstStyle>
          <a:p>
            <a:pPr>
              <a:defRPr/>
            </a:pPr>
            <a:endParaRPr lang="en-US"/>
          </a:p>
        </p:txBody>
      </p:sp>
      <p:sp>
        <p:nvSpPr>
          <p:cNvPr id="5" name="Footer Placeholder 4"/>
          <p:cNvSpPr>
            <a:spLocks noGrp="1"/>
          </p:cNvSpPr>
          <p:nvPr>
            <p:ph type="ftr" sz="quarter" idx="11"/>
            <p:custDataLst>
              <p:tags r:id="rId2"/>
            </p:custDataLst>
          </p:nvPr>
        </p:nvSpPr>
        <p:spPr/>
        <p:txBody>
          <a:bodyPr/>
          <a:lstStyle>
            <a:lvl1pPr algn="l" eaLnBrk="1" hangingPunct="1">
              <a:defRPr dirty="0"/>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4CBA3AB5-8D2C-4BB3-96B4-961B5D4DFC67}" type="slidenum">
              <a:rPr lang="en-US"/>
              <a:pPr>
                <a:defRPr/>
              </a:pPr>
              <a:t>‹#›</a:t>
            </a:fld>
            <a:endParaRPr lang="en-US" dirty="0"/>
          </a:p>
        </p:txBody>
      </p:sp>
    </p:spTree>
    <p:extLst>
      <p:ext uri="{BB962C8B-B14F-4D97-AF65-F5344CB8AC3E}">
        <p14:creationId xmlns:p14="http://schemas.microsoft.com/office/powerpoint/2010/main" val="30237671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17600" y="1981200"/>
            <a:ext cx="3378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378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custDataLst>
              <p:tags r:id="rId1"/>
            </p:custDataLst>
          </p:nvPr>
        </p:nvSpPr>
        <p:spPr/>
        <p:txBody>
          <a:bodyPr/>
          <a:lstStyle>
            <a:lvl1pPr eaLnBrk="1" hangingPunct="1">
              <a:defRPr dirty="0"/>
            </a:lvl1pPr>
          </a:lstStyle>
          <a:p>
            <a:pPr>
              <a:defRPr/>
            </a:pPr>
            <a:endParaRPr lang="en-US"/>
          </a:p>
        </p:txBody>
      </p:sp>
      <p:sp>
        <p:nvSpPr>
          <p:cNvPr id="6" name="Footer Placeholder 5"/>
          <p:cNvSpPr>
            <a:spLocks noGrp="1"/>
          </p:cNvSpPr>
          <p:nvPr>
            <p:ph type="ftr" sz="quarter" idx="11"/>
            <p:custDataLst>
              <p:tags r:id="rId2"/>
            </p:custDataLst>
          </p:nvPr>
        </p:nvSpPr>
        <p:spPr/>
        <p:txBody>
          <a:bodyPr/>
          <a:lstStyle>
            <a:lvl1pPr algn="l" eaLnBrk="1" hangingPunct="1">
              <a:defRPr dirty="0"/>
            </a:lvl1pPr>
          </a:lstStyle>
          <a:p>
            <a:pPr>
              <a:defRPr/>
            </a:pPr>
            <a:endParaRPr lang="en-US"/>
          </a:p>
        </p:txBody>
      </p:sp>
      <p:sp>
        <p:nvSpPr>
          <p:cNvPr id="7" name="Slide Number Placeholder 6"/>
          <p:cNvSpPr>
            <a:spLocks noGrp="1"/>
          </p:cNvSpPr>
          <p:nvPr>
            <p:ph type="sldNum" sz="quarter" idx="12"/>
            <p:custDataLst>
              <p:tags r:id="rId3"/>
            </p:custDataLst>
          </p:nvPr>
        </p:nvSpPr>
        <p:spPr/>
        <p:txBody>
          <a:bodyPr/>
          <a:lstStyle>
            <a:lvl1pPr eaLnBrk="1" hangingPunct="1">
              <a:defRPr/>
            </a:lvl1pPr>
          </a:lstStyle>
          <a:p>
            <a:pPr>
              <a:defRPr/>
            </a:pPr>
            <a:fld id="{7E83DABD-7B6A-48EF-A88C-89DF4824226D}" type="slidenum">
              <a:rPr lang="en-US"/>
              <a:pPr>
                <a:defRPr/>
              </a:pPr>
              <a:t>‹#›</a:t>
            </a:fld>
            <a:endParaRPr lang="en-US" dirty="0"/>
          </a:p>
        </p:txBody>
      </p:sp>
    </p:spTree>
    <p:extLst>
      <p:ext uri="{BB962C8B-B14F-4D97-AF65-F5344CB8AC3E}">
        <p14:creationId xmlns:p14="http://schemas.microsoft.com/office/powerpoint/2010/main" val="25203966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custDataLst>
              <p:tags r:id="rId1"/>
            </p:custDataLst>
          </p:nvPr>
        </p:nvSpPr>
        <p:spPr/>
        <p:txBody>
          <a:bodyPr/>
          <a:lstStyle>
            <a:lvl1pPr eaLnBrk="1" hangingPunct="1">
              <a:defRPr dirty="0"/>
            </a:lvl1pPr>
          </a:lstStyle>
          <a:p>
            <a:pPr>
              <a:defRPr/>
            </a:pPr>
            <a:endParaRPr lang="en-US"/>
          </a:p>
        </p:txBody>
      </p:sp>
      <p:sp>
        <p:nvSpPr>
          <p:cNvPr id="8" name="Footer Placeholder 7"/>
          <p:cNvSpPr>
            <a:spLocks noGrp="1"/>
          </p:cNvSpPr>
          <p:nvPr>
            <p:ph type="ftr" sz="quarter" idx="11"/>
            <p:custDataLst>
              <p:tags r:id="rId2"/>
            </p:custDataLst>
          </p:nvPr>
        </p:nvSpPr>
        <p:spPr/>
        <p:txBody>
          <a:bodyPr/>
          <a:lstStyle>
            <a:lvl1pPr algn="l" eaLnBrk="1" hangingPunct="1">
              <a:defRPr dirty="0"/>
            </a:lvl1pPr>
          </a:lstStyle>
          <a:p>
            <a:pPr>
              <a:defRPr/>
            </a:pPr>
            <a:endParaRPr lang="en-US"/>
          </a:p>
        </p:txBody>
      </p:sp>
      <p:sp>
        <p:nvSpPr>
          <p:cNvPr id="9" name="Slide Number Placeholder 8"/>
          <p:cNvSpPr>
            <a:spLocks noGrp="1"/>
          </p:cNvSpPr>
          <p:nvPr>
            <p:ph type="sldNum" sz="quarter" idx="12"/>
            <p:custDataLst>
              <p:tags r:id="rId3"/>
            </p:custDataLst>
          </p:nvPr>
        </p:nvSpPr>
        <p:spPr/>
        <p:txBody>
          <a:bodyPr/>
          <a:lstStyle>
            <a:lvl1pPr eaLnBrk="1" hangingPunct="1">
              <a:defRPr/>
            </a:lvl1pPr>
          </a:lstStyle>
          <a:p>
            <a:pPr>
              <a:defRPr/>
            </a:pPr>
            <a:fld id="{4B28D9BF-4406-4651-8416-BD067C2530F1}" type="slidenum">
              <a:rPr lang="en-US"/>
              <a:pPr>
                <a:defRPr/>
              </a:pPr>
              <a:t>‹#›</a:t>
            </a:fld>
            <a:endParaRPr lang="en-US" dirty="0"/>
          </a:p>
        </p:txBody>
      </p:sp>
    </p:spTree>
    <p:extLst>
      <p:ext uri="{BB962C8B-B14F-4D97-AF65-F5344CB8AC3E}">
        <p14:creationId xmlns:p14="http://schemas.microsoft.com/office/powerpoint/2010/main" val="39422458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custDataLst>
              <p:tags r:id="rId1"/>
            </p:custDataLst>
          </p:nvPr>
        </p:nvSpPr>
        <p:spPr/>
        <p:txBody>
          <a:bodyPr/>
          <a:lstStyle>
            <a:lvl1pPr eaLnBrk="1" hangingPunct="1">
              <a:defRPr dirty="0"/>
            </a:lvl1pPr>
          </a:lstStyle>
          <a:p>
            <a:pPr>
              <a:defRPr/>
            </a:pPr>
            <a:endParaRPr lang="en-US"/>
          </a:p>
        </p:txBody>
      </p:sp>
      <p:sp>
        <p:nvSpPr>
          <p:cNvPr id="4" name="Footer Placeholder 3"/>
          <p:cNvSpPr>
            <a:spLocks noGrp="1"/>
          </p:cNvSpPr>
          <p:nvPr>
            <p:ph type="ftr" sz="quarter" idx="11"/>
            <p:custDataLst>
              <p:tags r:id="rId2"/>
            </p:custDataLst>
          </p:nvPr>
        </p:nvSpPr>
        <p:spPr/>
        <p:txBody>
          <a:bodyPr/>
          <a:lstStyle>
            <a:lvl1pPr algn="l" eaLnBrk="1" hangingPunct="1">
              <a:defRPr dirty="0"/>
            </a:lvl1pPr>
          </a:lstStyle>
          <a:p>
            <a:pPr>
              <a:defRPr/>
            </a:pPr>
            <a:endParaRPr lang="en-US"/>
          </a:p>
        </p:txBody>
      </p:sp>
      <p:sp>
        <p:nvSpPr>
          <p:cNvPr id="5" name="Slide Number Placeholder 4"/>
          <p:cNvSpPr>
            <a:spLocks noGrp="1"/>
          </p:cNvSpPr>
          <p:nvPr>
            <p:ph type="sldNum" sz="quarter" idx="12"/>
            <p:custDataLst>
              <p:tags r:id="rId3"/>
            </p:custDataLst>
          </p:nvPr>
        </p:nvSpPr>
        <p:spPr/>
        <p:txBody>
          <a:bodyPr/>
          <a:lstStyle>
            <a:lvl1pPr eaLnBrk="1" hangingPunct="1">
              <a:defRPr/>
            </a:lvl1pPr>
          </a:lstStyle>
          <a:p>
            <a:pPr>
              <a:defRPr/>
            </a:pPr>
            <a:fld id="{B6073597-1636-4D57-A51D-6793ED44AE3A}" type="slidenum">
              <a:rPr lang="en-US"/>
              <a:pPr>
                <a:defRPr/>
              </a:pPr>
              <a:t>‹#›</a:t>
            </a:fld>
            <a:endParaRPr lang="en-US" dirty="0"/>
          </a:p>
        </p:txBody>
      </p:sp>
    </p:spTree>
    <p:extLst>
      <p:ext uri="{BB962C8B-B14F-4D97-AF65-F5344CB8AC3E}">
        <p14:creationId xmlns:p14="http://schemas.microsoft.com/office/powerpoint/2010/main" val="40721797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eaLnBrk="1" hangingPunct="1">
              <a:defRPr dirty="0"/>
            </a:lvl1pPr>
          </a:lstStyle>
          <a:p>
            <a:pPr>
              <a:defRPr/>
            </a:pPr>
            <a:endParaRPr lang="en-US"/>
          </a:p>
        </p:txBody>
      </p:sp>
      <p:sp>
        <p:nvSpPr>
          <p:cNvPr id="3" name="Footer Placeholder 2"/>
          <p:cNvSpPr>
            <a:spLocks noGrp="1"/>
          </p:cNvSpPr>
          <p:nvPr>
            <p:ph type="ftr" sz="quarter" idx="11"/>
            <p:custDataLst>
              <p:tags r:id="rId2"/>
            </p:custDataLst>
          </p:nvPr>
        </p:nvSpPr>
        <p:spPr/>
        <p:txBody>
          <a:bodyPr/>
          <a:lstStyle>
            <a:lvl1pPr algn="l" eaLnBrk="1" hangingPunct="1">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eaLnBrk="1" hangingPunct="1">
              <a:defRPr/>
            </a:lvl1pPr>
          </a:lstStyle>
          <a:p>
            <a:pPr>
              <a:defRPr/>
            </a:pPr>
            <a:fld id="{6471473C-FADC-4064-B209-580D16AD9613}" type="slidenum">
              <a:rPr lang="en-US"/>
              <a:pPr>
                <a:defRPr/>
              </a:pPr>
              <a:t>‹#›</a:t>
            </a:fld>
            <a:endParaRPr lang="en-US" dirty="0"/>
          </a:p>
        </p:txBody>
      </p:sp>
    </p:spTree>
    <p:extLst>
      <p:ext uri="{BB962C8B-B14F-4D97-AF65-F5344CB8AC3E}">
        <p14:creationId xmlns:p14="http://schemas.microsoft.com/office/powerpoint/2010/main" val="23382698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custDataLst>
              <p:tags r:id="rId1"/>
            </p:custDataLst>
          </p:nvPr>
        </p:nvSpPr>
        <p:spPr/>
        <p:txBody>
          <a:bodyPr/>
          <a:lstStyle>
            <a:lvl1pPr eaLnBrk="1" hangingPunct="1">
              <a:defRPr dirty="0"/>
            </a:lvl1pPr>
          </a:lstStyle>
          <a:p>
            <a:pPr>
              <a:defRPr/>
            </a:pPr>
            <a:endParaRPr lang="en-US"/>
          </a:p>
        </p:txBody>
      </p:sp>
      <p:sp>
        <p:nvSpPr>
          <p:cNvPr id="6" name="Footer Placeholder 5"/>
          <p:cNvSpPr>
            <a:spLocks noGrp="1"/>
          </p:cNvSpPr>
          <p:nvPr>
            <p:ph type="ftr" sz="quarter" idx="11"/>
            <p:custDataLst>
              <p:tags r:id="rId2"/>
            </p:custDataLst>
          </p:nvPr>
        </p:nvSpPr>
        <p:spPr/>
        <p:txBody>
          <a:bodyPr/>
          <a:lstStyle>
            <a:lvl1pPr algn="l" eaLnBrk="1" hangingPunct="1">
              <a:defRPr dirty="0"/>
            </a:lvl1pPr>
          </a:lstStyle>
          <a:p>
            <a:pPr>
              <a:defRPr/>
            </a:pPr>
            <a:endParaRPr lang="en-US"/>
          </a:p>
        </p:txBody>
      </p:sp>
      <p:sp>
        <p:nvSpPr>
          <p:cNvPr id="7" name="Slide Number Placeholder 6"/>
          <p:cNvSpPr>
            <a:spLocks noGrp="1"/>
          </p:cNvSpPr>
          <p:nvPr>
            <p:ph type="sldNum" sz="quarter" idx="12"/>
            <p:custDataLst>
              <p:tags r:id="rId3"/>
            </p:custDataLst>
          </p:nvPr>
        </p:nvSpPr>
        <p:spPr/>
        <p:txBody>
          <a:bodyPr/>
          <a:lstStyle>
            <a:lvl1pPr eaLnBrk="1" hangingPunct="1">
              <a:defRPr/>
            </a:lvl1pPr>
          </a:lstStyle>
          <a:p>
            <a:pPr>
              <a:defRPr/>
            </a:pPr>
            <a:fld id="{065814BC-05B2-4FCA-AC3D-4022E88A0444}" type="slidenum">
              <a:rPr lang="en-US"/>
              <a:pPr>
                <a:defRPr/>
              </a:pPr>
              <a:t>‹#›</a:t>
            </a:fld>
            <a:endParaRPr lang="en-US" dirty="0"/>
          </a:p>
        </p:txBody>
      </p:sp>
    </p:spTree>
    <p:extLst>
      <p:ext uri="{BB962C8B-B14F-4D97-AF65-F5344CB8AC3E}">
        <p14:creationId xmlns:p14="http://schemas.microsoft.com/office/powerpoint/2010/main" val="107088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5887B3D-14A7-4BF0-AAB5-2E4D2AC36D2E}"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A431D33-AB71-43DD-B0F6-556A9F2512F6}" type="slidenum">
              <a:rPr lang="en-US"/>
              <a:pPr>
                <a:defRPr/>
              </a:pPr>
              <a:t>‹#›</a:t>
            </a:fld>
            <a:endParaRPr lang="en-US" dirty="0"/>
          </a:p>
        </p:txBody>
      </p:sp>
    </p:spTree>
    <p:extLst>
      <p:ext uri="{BB962C8B-B14F-4D97-AF65-F5344CB8AC3E}">
        <p14:creationId xmlns:p14="http://schemas.microsoft.com/office/powerpoint/2010/main" val="194599693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custDataLst>
              <p:tags r:id="rId1"/>
            </p:custDataLst>
          </p:nvPr>
        </p:nvSpPr>
        <p:spPr/>
        <p:txBody>
          <a:bodyPr/>
          <a:lstStyle>
            <a:lvl1pPr eaLnBrk="1" hangingPunct="1">
              <a:defRPr dirty="0"/>
            </a:lvl1pPr>
          </a:lstStyle>
          <a:p>
            <a:pPr>
              <a:defRPr/>
            </a:pPr>
            <a:endParaRPr lang="en-US"/>
          </a:p>
        </p:txBody>
      </p:sp>
      <p:sp>
        <p:nvSpPr>
          <p:cNvPr id="6" name="Footer Placeholder 5"/>
          <p:cNvSpPr>
            <a:spLocks noGrp="1"/>
          </p:cNvSpPr>
          <p:nvPr>
            <p:ph type="ftr" sz="quarter" idx="11"/>
            <p:custDataLst>
              <p:tags r:id="rId2"/>
            </p:custDataLst>
          </p:nvPr>
        </p:nvSpPr>
        <p:spPr/>
        <p:txBody>
          <a:bodyPr/>
          <a:lstStyle>
            <a:lvl1pPr algn="l" eaLnBrk="1" hangingPunct="1">
              <a:defRPr dirty="0"/>
            </a:lvl1pPr>
          </a:lstStyle>
          <a:p>
            <a:pPr>
              <a:defRPr/>
            </a:pPr>
            <a:endParaRPr lang="en-US"/>
          </a:p>
        </p:txBody>
      </p:sp>
      <p:sp>
        <p:nvSpPr>
          <p:cNvPr id="7" name="Slide Number Placeholder 6"/>
          <p:cNvSpPr>
            <a:spLocks noGrp="1"/>
          </p:cNvSpPr>
          <p:nvPr>
            <p:ph type="sldNum" sz="quarter" idx="12"/>
            <p:custDataLst>
              <p:tags r:id="rId3"/>
            </p:custDataLst>
          </p:nvPr>
        </p:nvSpPr>
        <p:spPr/>
        <p:txBody>
          <a:bodyPr/>
          <a:lstStyle>
            <a:lvl1pPr eaLnBrk="1" hangingPunct="1">
              <a:defRPr/>
            </a:lvl1pPr>
          </a:lstStyle>
          <a:p>
            <a:pPr>
              <a:defRPr/>
            </a:pPr>
            <a:fld id="{A3F208F3-7E4E-493F-9A4E-890DFDF23BFE}" type="slidenum">
              <a:rPr lang="en-US"/>
              <a:pPr>
                <a:defRPr/>
              </a:pPr>
              <a:t>‹#›</a:t>
            </a:fld>
            <a:endParaRPr lang="en-US" dirty="0"/>
          </a:p>
        </p:txBody>
      </p:sp>
    </p:spTree>
    <p:extLst>
      <p:ext uri="{BB962C8B-B14F-4D97-AF65-F5344CB8AC3E}">
        <p14:creationId xmlns:p14="http://schemas.microsoft.com/office/powerpoint/2010/main" val="21296516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eaLnBrk="1" hangingPunct="1">
              <a:defRPr dirty="0"/>
            </a:lvl1pPr>
          </a:lstStyle>
          <a:p>
            <a:pPr>
              <a:defRPr/>
            </a:pPr>
            <a:endParaRPr lang="en-US"/>
          </a:p>
        </p:txBody>
      </p:sp>
      <p:sp>
        <p:nvSpPr>
          <p:cNvPr id="5" name="Footer Placeholder 4"/>
          <p:cNvSpPr>
            <a:spLocks noGrp="1"/>
          </p:cNvSpPr>
          <p:nvPr>
            <p:ph type="ftr" sz="quarter" idx="11"/>
            <p:custDataLst>
              <p:tags r:id="rId2"/>
            </p:custDataLst>
          </p:nvPr>
        </p:nvSpPr>
        <p:spPr/>
        <p:txBody>
          <a:bodyPr/>
          <a:lstStyle>
            <a:lvl1pPr algn="l" eaLnBrk="1" hangingPunct="1">
              <a:defRPr dirty="0"/>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A8F10942-575C-4C2E-BAE8-8A850160CF79}" type="slidenum">
              <a:rPr lang="en-US"/>
              <a:pPr>
                <a:defRPr/>
              </a:pPr>
              <a:t>‹#›</a:t>
            </a:fld>
            <a:endParaRPr lang="en-US" dirty="0"/>
          </a:p>
        </p:txBody>
      </p:sp>
    </p:spTree>
    <p:extLst>
      <p:ext uri="{BB962C8B-B14F-4D97-AF65-F5344CB8AC3E}">
        <p14:creationId xmlns:p14="http://schemas.microsoft.com/office/powerpoint/2010/main" val="38402363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26188" y="342900"/>
            <a:ext cx="1735137" cy="5753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17600" y="342900"/>
            <a:ext cx="5056188" cy="5753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eaLnBrk="1" hangingPunct="1">
              <a:defRPr dirty="0"/>
            </a:lvl1pPr>
          </a:lstStyle>
          <a:p>
            <a:pPr>
              <a:defRPr/>
            </a:pPr>
            <a:endParaRPr lang="en-US"/>
          </a:p>
        </p:txBody>
      </p:sp>
      <p:sp>
        <p:nvSpPr>
          <p:cNvPr id="5" name="Footer Placeholder 4"/>
          <p:cNvSpPr>
            <a:spLocks noGrp="1"/>
          </p:cNvSpPr>
          <p:nvPr>
            <p:ph type="ftr" sz="quarter" idx="11"/>
            <p:custDataLst>
              <p:tags r:id="rId2"/>
            </p:custDataLst>
          </p:nvPr>
        </p:nvSpPr>
        <p:spPr/>
        <p:txBody>
          <a:bodyPr/>
          <a:lstStyle>
            <a:lvl1pPr algn="l" eaLnBrk="1" hangingPunct="1">
              <a:defRPr dirty="0"/>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eaLnBrk="1" hangingPunct="1">
              <a:defRPr/>
            </a:lvl1pPr>
          </a:lstStyle>
          <a:p>
            <a:pPr>
              <a:defRPr/>
            </a:pPr>
            <a:fld id="{1EE68246-AC38-449C-9459-EF91DEC906A0}" type="slidenum">
              <a:rPr lang="en-US"/>
              <a:pPr>
                <a:defRPr/>
              </a:pPr>
              <a:t>‹#›</a:t>
            </a:fld>
            <a:endParaRPr lang="en-US" dirty="0"/>
          </a:p>
        </p:txBody>
      </p:sp>
    </p:spTree>
    <p:extLst>
      <p:ext uri="{BB962C8B-B14F-4D97-AF65-F5344CB8AC3E}">
        <p14:creationId xmlns:p14="http://schemas.microsoft.com/office/powerpoint/2010/main" val="125755001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9B647203-91F2-416B-AB22-6BD7B16FE4B7}"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22AC22D-5CF8-4089-824E-9F7D4183A737}" type="slidenum">
              <a:rPr lang="en-US"/>
              <a:pPr>
                <a:defRPr/>
              </a:pPr>
              <a:t>‹#›</a:t>
            </a:fld>
            <a:endParaRPr lang="en-US" dirty="0"/>
          </a:p>
        </p:txBody>
      </p:sp>
    </p:spTree>
    <p:extLst>
      <p:ext uri="{BB962C8B-B14F-4D97-AF65-F5344CB8AC3E}">
        <p14:creationId xmlns:p14="http://schemas.microsoft.com/office/powerpoint/2010/main" val="22258793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52C9111-4699-4534-9059-BC306CCFC393}"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C626D04A-7EEE-45C8-B4FF-18D5C7D2E2E5}" type="slidenum">
              <a:rPr lang="en-US"/>
              <a:pPr>
                <a:defRPr/>
              </a:pPr>
              <a:t>‹#›</a:t>
            </a:fld>
            <a:endParaRPr lang="en-US" dirty="0"/>
          </a:p>
        </p:txBody>
      </p:sp>
    </p:spTree>
    <p:extLst>
      <p:ext uri="{BB962C8B-B14F-4D97-AF65-F5344CB8AC3E}">
        <p14:creationId xmlns:p14="http://schemas.microsoft.com/office/powerpoint/2010/main" val="8984159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3A954511-C06A-4B56-93CA-3D8BA51D6100}"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D3FE3D0-D5DE-4B5A-8BA4-0913D6D1E94A}" type="slidenum">
              <a:rPr lang="en-US"/>
              <a:pPr>
                <a:defRPr/>
              </a:pPr>
              <a:t>‹#›</a:t>
            </a:fld>
            <a:endParaRPr lang="en-US" dirty="0"/>
          </a:p>
        </p:txBody>
      </p:sp>
    </p:spTree>
    <p:extLst>
      <p:ext uri="{BB962C8B-B14F-4D97-AF65-F5344CB8AC3E}">
        <p14:creationId xmlns:p14="http://schemas.microsoft.com/office/powerpoint/2010/main" val="6794043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ECF286C-9ECA-4C8D-85FA-856F70C94355}"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E4455263-B40C-4BFA-A39F-3F1EECC17619}" type="slidenum">
              <a:rPr lang="en-US"/>
              <a:pPr>
                <a:defRPr/>
              </a:pPr>
              <a:t>‹#›</a:t>
            </a:fld>
            <a:endParaRPr lang="en-US" dirty="0"/>
          </a:p>
        </p:txBody>
      </p:sp>
    </p:spTree>
    <p:extLst>
      <p:ext uri="{BB962C8B-B14F-4D97-AF65-F5344CB8AC3E}">
        <p14:creationId xmlns:p14="http://schemas.microsoft.com/office/powerpoint/2010/main" val="167289050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1DBFC1D-9FD6-4373-A30A-51B8E000F304}" type="datetimeFigureOut">
              <a:rPr lang="en-US"/>
              <a:pPr>
                <a:defRPr/>
              </a:pPr>
              <a:t>1/19/2012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DDA9CFFA-4620-4EC1-88A6-E0BFFCD01CE5}" type="slidenum">
              <a:rPr lang="en-US"/>
              <a:pPr>
                <a:defRPr/>
              </a:pPr>
              <a:t>‹#›</a:t>
            </a:fld>
            <a:endParaRPr lang="en-US" dirty="0"/>
          </a:p>
        </p:txBody>
      </p:sp>
    </p:spTree>
    <p:extLst>
      <p:ext uri="{BB962C8B-B14F-4D97-AF65-F5344CB8AC3E}">
        <p14:creationId xmlns:p14="http://schemas.microsoft.com/office/powerpoint/2010/main" val="17897004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068CC5FE-8D3E-41DA-A150-EF2B4734C824}" type="datetimeFigureOut">
              <a:rPr lang="en-US"/>
              <a:pPr>
                <a:defRPr/>
              </a:pPr>
              <a:t>1/19/2012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61F2E826-C483-468A-962E-D141B344CDFC}" type="slidenum">
              <a:rPr lang="en-US"/>
              <a:pPr>
                <a:defRPr/>
              </a:pPr>
              <a:t>‹#›</a:t>
            </a:fld>
            <a:endParaRPr lang="en-US" dirty="0"/>
          </a:p>
        </p:txBody>
      </p:sp>
    </p:spTree>
    <p:extLst>
      <p:ext uri="{BB962C8B-B14F-4D97-AF65-F5344CB8AC3E}">
        <p14:creationId xmlns:p14="http://schemas.microsoft.com/office/powerpoint/2010/main" val="26444506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E496A15A-4BCF-419D-83EC-AB8716C58A92}" type="datetimeFigureOut">
              <a:rPr lang="en-US"/>
              <a:pPr>
                <a:defRPr/>
              </a:pPr>
              <a:t>1/19/2012</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9455E902-1434-49B6-A6B7-BA50EDF829EA}" type="slidenum">
              <a:rPr lang="en-US"/>
              <a:pPr>
                <a:defRPr/>
              </a:pPr>
              <a:t>‹#›</a:t>
            </a:fld>
            <a:endParaRPr lang="en-US" dirty="0"/>
          </a:p>
        </p:txBody>
      </p:sp>
    </p:spTree>
    <p:extLst>
      <p:ext uri="{BB962C8B-B14F-4D97-AF65-F5344CB8AC3E}">
        <p14:creationId xmlns:p14="http://schemas.microsoft.com/office/powerpoint/2010/main" val="552433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B1DF597-A23F-481D-AB1A-251C9BF8C3F7}" type="slidenum">
              <a:rPr lang="en-US"/>
              <a:pPr>
                <a:defRPr/>
              </a:pPr>
              <a:t>‹#›</a:t>
            </a:fld>
            <a:endParaRPr lang="en-US" dirty="0"/>
          </a:p>
        </p:txBody>
      </p:sp>
    </p:spTree>
    <p:extLst>
      <p:ext uri="{BB962C8B-B14F-4D97-AF65-F5344CB8AC3E}">
        <p14:creationId xmlns:p14="http://schemas.microsoft.com/office/powerpoint/2010/main" val="11226789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A120D1C-7674-437A-BDB3-4FCFE468FDEA}"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92E4871-E8C7-4757-95FC-92E485092D3B}" type="slidenum">
              <a:rPr lang="en-US"/>
              <a:pPr>
                <a:defRPr/>
              </a:pPr>
              <a:t>‹#›</a:t>
            </a:fld>
            <a:endParaRPr lang="en-US" dirty="0"/>
          </a:p>
        </p:txBody>
      </p:sp>
    </p:spTree>
    <p:extLst>
      <p:ext uri="{BB962C8B-B14F-4D97-AF65-F5344CB8AC3E}">
        <p14:creationId xmlns:p14="http://schemas.microsoft.com/office/powerpoint/2010/main" val="38903530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594A3E3-718E-438D-8016-87D14A511C62}"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BCAB71B8-3795-4A12-BD04-3B81B5F88833}" type="slidenum">
              <a:rPr lang="en-US"/>
              <a:pPr>
                <a:defRPr/>
              </a:pPr>
              <a:t>‹#›</a:t>
            </a:fld>
            <a:endParaRPr lang="en-US" dirty="0"/>
          </a:p>
        </p:txBody>
      </p:sp>
    </p:spTree>
    <p:extLst>
      <p:ext uri="{BB962C8B-B14F-4D97-AF65-F5344CB8AC3E}">
        <p14:creationId xmlns:p14="http://schemas.microsoft.com/office/powerpoint/2010/main" val="6226198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C2543EEF-9336-4C1E-831B-A8F249BE7337}"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BA7E265-EE58-4E9A-9589-8C50FC274E36}" type="slidenum">
              <a:rPr lang="en-US"/>
              <a:pPr>
                <a:defRPr/>
              </a:pPr>
              <a:t>‹#›</a:t>
            </a:fld>
            <a:endParaRPr lang="en-US" dirty="0"/>
          </a:p>
        </p:txBody>
      </p:sp>
    </p:spTree>
    <p:extLst>
      <p:ext uri="{BB962C8B-B14F-4D97-AF65-F5344CB8AC3E}">
        <p14:creationId xmlns:p14="http://schemas.microsoft.com/office/powerpoint/2010/main" val="1935240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EC20650-56B7-403B-886C-A98134EB57B1}"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3B23F7E-D8E9-40BF-B64A-78338FF6F926}" type="slidenum">
              <a:rPr lang="en-US"/>
              <a:pPr>
                <a:defRPr/>
              </a:pPr>
              <a:t>‹#›</a:t>
            </a:fld>
            <a:endParaRPr lang="en-US" dirty="0"/>
          </a:p>
        </p:txBody>
      </p:sp>
    </p:spTree>
    <p:extLst>
      <p:ext uri="{BB962C8B-B14F-4D97-AF65-F5344CB8AC3E}">
        <p14:creationId xmlns:p14="http://schemas.microsoft.com/office/powerpoint/2010/main" val="22885242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EBB6B33E-54BD-4FBA-9EBC-52F852416CBC}" type="slidenum">
              <a:rPr lang="en-US"/>
              <a:pPr>
                <a:defRPr/>
              </a:pPr>
              <a:t>‹#›</a:t>
            </a:fld>
            <a:endParaRPr lang="en-US" dirty="0"/>
          </a:p>
        </p:txBody>
      </p:sp>
    </p:spTree>
    <p:extLst>
      <p:ext uri="{BB962C8B-B14F-4D97-AF65-F5344CB8AC3E}">
        <p14:creationId xmlns:p14="http://schemas.microsoft.com/office/powerpoint/2010/main" val="39856303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47A2660-C29C-4441-9B5F-1DB644046266}" type="slidenum">
              <a:rPr lang="en-US"/>
              <a:pPr>
                <a:defRPr/>
              </a:pPr>
              <a:t>‹#›</a:t>
            </a:fld>
            <a:endParaRPr lang="en-US" dirty="0"/>
          </a:p>
        </p:txBody>
      </p:sp>
    </p:spTree>
    <p:extLst>
      <p:ext uri="{BB962C8B-B14F-4D97-AF65-F5344CB8AC3E}">
        <p14:creationId xmlns:p14="http://schemas.microsoft.com/office/powerpoint/2010/main" val="310540130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90064A2-C307-427C-91B6-3B4BC8E4BD2C}" type="slidenum">
              <a:rPr lang="en-US"/>
              <a:pPr>
                <a:defRPr/>
              </a:pPr>
              <a:t>‹#›</a:t>
            </a:fld>
            <a:endParaRPr lang="en-US" dirty="0"/>
          </a:p>
        </p:txBody>
      </p:sp>
    </p:spTree>
    <p:extLst>
      <p:ext uri="{BB962C8B-B14F-4D97-AF65-F5344CB8AC3E}">
        <p14:creationId xmlns:p14="http://schemas.microsoft.com/office/powerpoint/2010/main" val="19448225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40062E7-FEB9-4CB1-95A6-103D3BC46E6E}" type="slidenum">
              <a:rPr lang="en-US"/>
              <a:pPr>
                <a:defRPr/>
              </a:pPr>
              <a:t>‹#›</a:t>
            </a:fld>
            <a:endParaRPr lang="en-US" dirty="0"/>
          </a:p>
        </p:txBody>
      </p:sp>
    </p:spTree>
    <p:extLst>
      <p:ext uri="{BB962C8B-B14F-4D97-AF65-F5344CB8AC3E}">
        <p14:creationId xmlns:p14="http://schemas.microsoft.com/office/powerpoint/2010/main" val="185763852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CA7D287-5CD6-43C0-9557-E3E1E7593A1E}" type="slidenum">
              <a:rPr lang="en-US"/>
              <a:pPr>
                <a:defRPr/>
              </a:pPr>
              <a:t>‹#›</a:t>
            </a:fld>
            <a:endParaRPr lang="en-US" dirty="0"/>
          </a:p>
        </p:txBody>
      </p:sp>
    </p:spTree>
    <p:extLst>
      <p:ext uri="{BB962C8B-B14F-4D97-AF65-F5344CB8AC3E}">
        <p14:creationId xmlns:p14="http://schemas.microsoft.com/office/powerpoint/2010/main" val="16188000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CD83E685-0ECD-4B55-BBEC-429D360466C9}" type="slidenum">
              <a:rPr lang="en-US"/>
              <a:pPr>
                <a:defRPr/>
              </a:pPr>
              <a:t>‹#›</a:t>
            </a:fld>
            <a:endParaRPr lang="en-US" dirty="0"/>
          </a:p>
        </p:txBody>
      </p:sp>
    </p:spTree>
    <p:extLst>
      <p:ext uri="{BB962C8B-B14F-4D97-AF65-F5344CB8AC3E}">
        <p14:creationId xmlns:p14="http://schemas.microsoft.com/office/powerpoint/2010/main" val="148721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6F9CD7F-2F72-4552-94BA-F600791427D5}" type="slidenum">
              <a:rPr lang="en-US"/>
              <a:pPr>
                <a:defRPr/>
              </a:pPr>
              <a:t>‹#›</a:t>
            </a:fld>
            <a:endParaRPr lang="en-US" dirty="0"/>
          </a:p>
        </p:txBody>
      </p:sp>
    </p:spTree>
    <p:extLst>
      <p:ext uri="{BB962C8B-B14F-4D97-AF65-F5344CB8AC3E}">
        <p14:creationId xmlns:p14="http://schemas.microsoft.com/office/powerpoint/2010/main" val="172804521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77B3F85A-3101-45C3-9698-9C12DF10FFC0}" type="slidenum">
              <a:rPr lang="en-US"/>
              <a:pPr>
                <a:defRPr/>
              </a:pPr>
              <a:t>‹#›</a:t>
            </a:fld>
            <a:endParaRPr lang="en-US" dirty="0"/>
          </a:p>
        </p:txBody>
      </p:sp>
    </p:spTree>
    <p:extLst>
      <p:ext uri="{BB962C8B-B14F-4D97-AF65-F5344CB8AC3E}">
        <p14:creationId xmlns:p14="http://schemas.microsoft.com/office/powerpoint/2010/main" val="245448356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29BC6448-2B1B-4084-B89B-593FD3CAEBF1}" type="slidenum">
              <a:rPr lang="en-US"/>
              <a:pPr>
                <a:defRPr/>
              </a:pPr>
              <a:t>‹#›</a:t>
            </a:fld>
            <a:endParaRPr lang="en-US" dirty="0"/>
          </a:p>
        </p:txBody>
      </p:sp>
    </p:spTree>
    <p:extLst>
      <p:ext uri="{BB962C8B-B14F-4D97-AF65-F5344CB8AC3E}">
        <p14:creationId xmlns:p14="http://schemas.microsoft.com/office/powerpoint/2010/main" val="17053888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C326E5ED-AD39-4E09-84C4-49DABDC44427}" type="slidenum">
              <a:rPr lang="en-US"/>
              <a:pPr>
                <a:defRPr/>
              </a:pPr>
              <a:t>‹#›</a:t>
            </a:fld>
            <a:endParaRPr lang="en-US" dirty="0"/>
          </a:p>
        </p:txBody>
      </p:sp>
    </p:spTree>
    <p:extLst>
      <p:ext uri="{BB962C8B-B14F-4D97-AF65-F5344CB8AC3E}">
        <p14:creationId xmlns:p14="http://schemas.microsoft.com/office/powerpoint/2010/main" val="31279195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CF92DA0-1C3B-46F2-9B7E-08A5183DE130}" type="slidenum">
              <a:rPr lang="en-US"/>
              <a:pPr>
                <a:defRPr/>
              </a:pPr>
              <a:t>‹#›</a:t>
            </a:fld>
            <a:endParaRPr lang="en-US" dirty="0"/>
          </a:p>
        </p:txBody>
      </p:sp>
    </p:spTree>
    <p:extLst>
      <p:ext uri="{BB962C8B-B14F-4D97-AF65-F5344CB8AC3E}">
        <p14:creationId xmlns:p14="http://schemas.microsoft.com/office/powerpoint/2010/main" val="419520122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32DB61D-CAF1-4B48-9CAD-60A67BB0C5BC}" type="slidenum">
              <a:rPr lang="en-US"/>
              <a:pPr>
                <a:defRPr/>
              </a:pPr>
              <a:t>‹#›</a:t>
            </a:fld>
            <a:endParaRPr lang="en-US" dirty="0"/>
          </a:p>
        </p:txBody>
      </p:sp>
    </p:spTree>
    <p:extLst>
      <p:ext uri="{BB962C8B-B14F-4D97-AF65-F5344CB8AC3E}">
        <p14:creationId xmlns:p14="http://schemas.microsoft.com/office/powerpoint/2010/main" val="108343884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227B3AF-F07F-460C-A3EE-EBF8C4E1A74E}" type="slidenum">
              <a:rPr lang="en-US"/>
              <a:pPr>
                <a:defRPr/>
              </a:pPr>
              <a:t>‹#›</a:t>
            </a:fld>
            <a:endParaRPr lang="en-US" dirty="0"/>
          </a:p>
        </p:txBody>
      </p:sp>
    </p:spTree>
    <p:extLst>
      <p:ext uri="{BB962C8B-B14F-4D97-AF65-F5344CB8AC3E}">
        <p14:creationId xmlns:p14="http://schemas.microsoft.com/office/powerpoint/2010/main" val="36654829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1B0CE81-F10F-4F64-990B-C14FB32CAFF6}" type="slidenum">
              <a:rPr lang="en-US"/>
              <a:pPr>
                <a:defRPr/>
              </a:pPr>
              <a:t>‹#›</a:t>
            </a:fld>
            <a:endParaRPr lang="en-US" dirty="0"/>
          </a:p>
        </p:txBody>
      </p:sp>
    </p:spTree>
    <p:extLst>
      <p:ext uri="{BB962C8B-B14F-4D97-AF65-F5344CB8AC3E}">
        <p14:creationId xmlns:p14="http://schemas.microsoft.com/office/powerpoint/2010/main" val="10091538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DD8D69C-CA21-44E0-A1D0-138C41234085}" type="slidenum">
              <a:rPr lang="en-US"/>
              <a:pPr>
                <a:defRPr/>
              </a:pPr>
              <a:t>‹#›</a:t>
            </a:fld>
            <a:endParaRPr lang="en-US" dirty="0"/>
          </a:p>
        </p:txBody>
      </p:sp>
    </p:spTree>
    <p:extLst>
      <p:ext uri="{BB962C8B-B14F-4D97-AF65-F5344CB8AC3E}">
        <p14:creationId xmlns:p14="http://schemas.microsoft.com/office/powerpoint/2010/main" val="334443411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D5970C0-8447-439B-A33B-4759BC8AB23A}" type="slidenum">
              <a:rPr lang="en-US"/>
              <a:pPr>
                <a:defRPr/>
              </a:pPr>
              <a:t>‹#›</a:t>
            </a:fld>
            <a:endParaRPr lang="en-US" dirty="0"/>
          </a:p>
        </p:txBody>
      </p:sp>
    </p:spTree>
    <p:extLst>
      <p:ext uri="{BB962C8B-B14F-4D97-AF65-F5344CB8AC3E}">
        <p14:creationId xmlns:p14="http://schemas.microsoft.com/office/powerpoint/2010/main" val="252502099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846439A7-108B-4CB5-AA5E-7E0687A412B7}" type="slidenum">
              <a:rPr lang="en-US"/>
              <a:pPr>
                <a:defRPr/>
              </a:pPr>
              <a:t>‹#›</a:t>
            </a:fld>
            <a:endParaRPr lang="en-US" dirty="0"/>
          </a:p>
        </p:txBody>
      </p:sp>
    </p:spTree>
    <p:extLst>
      <p:ext uri="{BB962C8B-B14F-4D97-AF65-F5344CB8AC3E}">
        <p14:creationId xmlns:p14="http://schemas.microsoft.com/office/powerpoint/2010/main" val="3803722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40809B5-CF4F-4D4A-9D3B-3CBA97ACE1B5}" type="slidenum">
              <a:rPr lang="en-US"/>
              <a:pPr>
                <a:defRPr/>
              </a:pPr>
              <a:t>‹#›</a:t>
            </a:fld>
            <a:endParaRPr lang="en-US" dirty="0"/>
          </a:p>
        </p:txBody>
      </p:sp>
    </p:spTree>
    <p:extLst>
      <p:ext uri="{BB962C8B-B14F-4D97-AF65-F5344CB8AC3E}">
        <p14:creationId xmlns:p14="http://schemas.microsoft.com/office/powerpoint/2010/main" val="171273526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98B16C61-54AF-47EC-AF74-4EB8DED2F1EB}" type="slidenum">
              <a:rPr lang="en-US"/>
              <a:pPr>
                <a:defRPr/>
              </a:pPr>
              <a:t>‹#›</a:t>
            </a:fld>
            <a:endParaRPr lang="en-US" dirty="0"/>
          </a:p>
        </p:txBody>
      </p:sp>
    </p:spTree>
    <p:extLst>
      <p:ext uri="{BB962C8B-B14F-4D97-AF65-F5344CB8AC3E}">
        <p14:creationId xmlns:p14="http://schemas.microsoft.com/office/powerpoint/2010/main" val="367901785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92267FE-BB10-441D-A15B-C8B6BE088FFA}" type="slidenum">
              <a:rPr lang="en-US"/>
              <a:pPr>
                <a:defRPr/>
              </a:pPr>
              <a:t>‹#›</a:t>
            </a:fld>
            <a:endParaRPr lang="en-US" dirty="0"/>
          </a:p>
        </p:txBody>
      </p:sp>
    </p:spTree>
    <p:extLst>
      <p:ext uri="{BB962C8B-B14F-4D97-AF65-F5344CB8AC3E}">
        <p14:creationId xmlns:p14="http://schemas.microsoft.com/office/powerpoint/2010/main" val="278541936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657C7560-F378-452F-87F2-FE583A0D2470}" type="slidenum">
              <a:rPr lang="en-US"/>
              <a:pPr>
                <a:defRPr/>
              </a:pPr>
              <a:t>‹#›</a:t>
            </a:fld>
            <a:endParaRPr lang="en-US" dirty="0"/>
          </a:p>
        </p:txBody>
      </p:sp>
    </p:spTree>
    <p:extLst>
      <p:ext uri="{BB962C8B-B14F-4D97-AF65-F5344CB8AC3E}">
        <p14:creationId xmlns:p14="http://schemas.microsoft.com/office/powerpoint/2010/main" val="7181093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C7B0C89A-71C0-41C4-97AE-A15F5A48F778}" type="slidenum">
              <a:rPr lang="en-US"/>
              <a:pPr>
                <a:defRPr/>
              </a:pPr>
              <a:t>‹#›</a:t>
            </a:fld>
            <a:endParaRPr lang="en-US" dirty="0"/>
          </a:p>
        </p:txBody>
      </p:sp>
    </p:spTree>
    <p:extLst>
      <p:ext uri="{BB962C8B-B14F-4D97-AF65-F5344CB8AC3E}">
        <p14:creationId xmlns:p14="http://schemas.microsoft.com/office/powerpoint/2010/main" val="24384843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5ABB323-0D8B-4517-917F-F74ACD4DBB29}" type="slidenum">
              <a:rPr lang="en-US"/>
              <a:pPr>
                <a:defRPr/>
              </a:pPr>
              <a:t>‹#›</a:t>
            </a:fld>
            <a:endParaRPr lang="en-US" dirty="0"/>
          </a:p>
        </p:txBody>
      </p:sp>
    </p:spTree>
    <p:extLst>
      <p:ext uri="{BB962C8B-B14F-4D97-AF65-F5344CB8AC3E}">
        <p14:creationId xmlns:p14="http://schemas.microsoft.com/office/powerpoint/2010/main" val="282761207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04F0331-A563-4856-B7B6-67DA4B563412}" type="slidenum">
              <a:rPr lang="en-US"/>
              <a:pPr>
                <a:defRPr/>
              </a:pPr>
              <a:t>‹#›</a:t>
            </a:fld>
            <a:endParaRPr lang="en-US" dirty="0"/>
          </a:p>
        </p:txBody>
      </p:sp>
    </p:spTree>
    <p:extLst>
      <p:ext uri="{BB962C8B-B14F-4D97-AF65-F5344CB8AC3E}">
        <p14:creationId xmlns:p14="http://schemas.microsoft.com/office/powerpoint/2010/main" val="30238332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EA27C42-5FF1-45F4-ABC7-997F5A463A99}" type="slidenum">
              <a:rPr lang="en-US"/>
              <a:pPr>
                <a:defRPr/>
              </a:pPr>
              <a:t>‹#›</a:t>
            </a:fld>
            <a:endParaRPr lang="en-US" dirty="0"/>
          </a:p>
        </p:txBody>
      </p:sp>
    </p:spTree>
    <p:extLst>
      <p:ext uri="{BB962C8B-B14F-4D97-AF65-F5344CB8AC3E}">
        <p14:creationId xmlns:p14="http://schemas.microsoft.com/office/powerpoint/2010/main" val="40034048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62906B50-30C8-4AFD-802F-777CC2382DBB}" type="slidenum">
              <a:rPr lang="en-US"/>
              <a:pPr>
                <a:defRPr/>
              </a:pPr>
              <a:t>‹#›</a:t>
            </a:fld>
            <a:endParaRPr lang="en-US" dirty="0"/>
          </a:p>
        </p:txBody>
      </p:sp>
    </p:spTree>
    <p:extLst>
      <p:ext uri="{BB962C8B-B14F-4D97-AF65-F5344CB8AC3E}">
        <p14:creationId xmlns:p14="http://schemas.microsoft.com/office/powerpoint/2010/main" val="341646554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A4A87962-0EAD-4A37-83C5-FFDDE714E2EB}" type="slidenum">
              <a:rPr lang="en-US"/>
              <a:pPr>
                <a:defRPr/>
              </a:pPr>
              <a:t>‹#›</a:t>
            </a:fld>
            <a:endParaRPr lang="en-US" dirty="0"/>
          </a:p>
        </p:txBody>
      </p:sp>
    </p:spTree>
    <p:extLst>
      <p:ext uri="{BB962C8B-B14F-4D97-AF65-F5344CB8AC3E}">
        <p14:creationId xmlns:p14="http://schemas.microsoft.com/office/powerpoint/2010/main" val="26523726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B1C320DD-44E6-4775-8777-75105B5CA368}" type="slidenum">
              <a:rPr lang="en-US"/>
              <a:pPr>
                <a:defRPr/>
              </a:pPr>
              <a:t>‹#›</a:t>
            </a:fld>
            <a:endParaRPr lang="en-US" dirty="0"/>
          </a:p>
        </p:txBody>
      </p:sp>
    </p:spTree>
    <p:extLst>
      <p:ext uri="{BB962C8B-B14F-4D97-AF65-F5344CB8AC3E}">
        <p14:creationId xmlns:p14="http://schemas.microsoft.com/office/powerpoint/2010/main" val="2996309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E33266-B615-4D8C-B058-39598B6D2068}" type="slidenum">
              <a:rPr lang="en-US"/>
              <a:pPr>
                <a:defRPr/>
              </a:pPr>
              <a:t>‹#›</a:t>
            </a:fld>
            <a:endParaRPr lang="en-US" dirty="0"/>
          </a:p>
        </p:txBody>
      </p:sp>
    </p:spTree>
    <p:extLst>
      <p:ext uri="{BB962C8B-B14F-4D97-AF65-F5344CB8AC3E}">
        <p14:creationId xmlns:p14="http://schemas.microsoft.com/office/powerpoint/2010/main" val="29399802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343D92D8-056E-4A1B-BD35-0B25C39BF504}" type="slidenum">
              <a:rPr lang="en-US"/>
              <a:pPr>
                <a:defRPr/>
              </a:pPr>
              <a:t>‹#›</a:t>
            </a:fld>
            <a:endParaRPr lang="en-US" dirty="0"/>
          </a:p>
        </p:txBody>
      </p:sp>
    </p:spTree>
    <p:extLst>
      <p:ext uri="{BB962C8B-B14F-4D97-AF65-F5344CB8AC3E}">
        <p14:creationId xmlns:p14="http://schemas.microsoft.com/office/powerpoint/2010/main" val="123729437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BB414F3E-59F4-46C6-81EC-EDD9E3C1E05D}" type="slidenum">
              <a:rPr lang="en-US"/>
              <a:pPr>
                <a:defRPr/>
              </a:pPr>
              <a:t>‹#›</a:t>
            </a:fld>
            <a:endParaRPr lang="en-US" dirty="0"/>
          </a:p>
        </p:txBody>
      </p:sp>
    </p:spTree>
    <p:extLst>
      <p:ext uri="{BB962C8B-B14F-4D97-AF65-F5344CB8AC3E}">
        <p14:creationId xmlns:p14="http://schemas.microsoft.com/office/powerpoint/2010/main" val="109016566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custDataLst>
              <p:tags r:id="rId1"/>
            </p:custDataLst>
          </p:nvPr>
        </p:nvSpPr>
        <p:spPr>
          <a:ln/>
        </p:spPr>
        <p:txBody>
          <a:bodyPr/>
          <a:lstStyle>
            <a:lvl1pPr>
              <a:defRPr/>
            </a:lvl1pPr>
          </a:lstStyle>
          <a:p>
            <a:pPr>
              <a:defRPr/>
            </a:pPr>
            <a:fld id="{F471DDE4-6433-4D54-9603-79E5437B330B}" type="slidenum">
              <a:rPr lang="en-US"/>
              <a:pPr>
                <a:defRPr/>
              </a:pPr>
              <a:t>‹#›</a:t>
            </a:fld>
            <a:endParaRPr lang="en-US" dirty="0"/>
          </a:p>
        </p:txBody>
      </p:sp>
    </p:spTree>
    <p:extLst>
      <p:ext uri="{BB962C8B-B14F-4D97-AF65-F5344CB8AC3E}">
        <p14:creationId xmlns:p14="http://schemas.microsoft.com/office/powerpoint/2010/main" val="51183814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sldNum" sz="quarter" idx="10"/>
            <p:custDataLst>
              <p:tags r:id="rId1"/>
            </p:custDataLst>
          </p:nvPr>
        </p:nvSpPr>
        <p:spPr>
          <a:ln/>
        </p:spPr>
        <p:txBody>
          <a:bodyPr/>
          <a:lstStyle>
            <a:lvl1pPr>
              <a:defRPr/>
            </a:lvl1pPr>
          </a:lstStyle>
          <a:p>
            <a:pPr>
              <a:defRPr/>
            </a:pPr>
            <a:fld id="{740E8383-9253-46A9-8301-501A6A16E8AC}" type="slidenum">
              <a:rPr lang="en-US"/>
              <a:pPr>
                <a:defRPr/>
              </a:pPr>
              <a:t>‹#›</a:t>
            </a:fld>
            <a:endParaRPr lang="en-US" dirty="0"/>
          </a:p>
        </p:txBody>
      </p:sp>
    </p:spTree>
    <p:extLst>
      <p:ext uri="{BB962C8B-B14F-4D97-AF65-F5344CB8AC3E}">
        <p14:creationId xmlns:p14="http://schemas.microsoft.com/office/powerpoint/2010/main" val="217062047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custDataLst>
              <p:tags r:id="rId1"/>
            </p:custDataLst>
          </p:nvPr>
        </p:nvSpPr>
        <p:spPr>
          <a:ln/>
        </p:spPr>
        <p:txBody>
          <a:bodyPr/>
          <a:lstStyle>
            <a:lvl1pPr>
              <a:defRPr/>
            </a:lvl1pPr>
          </a:lstStyle>
          <a:p>
            <a:pPr>
              <a:defRPr/>
            </a:pPr>
            <a:fld id="{D3D3CB64-272B-4D45-B8F3-5C9C73FC495D}" type="slidenum">
              <a:rPr lang="en-US"/>
              <a:pPr>
                <a:defRPr/>
              </a:pPr>
              <a:t>‹#›</a:t>
            </a:fld>
            <a:endParaRPr lang="en-US" dirty="0"/>
          </a:p>
        </p:txBody>
      </p:sp>
    </p:spTree>
    <p:extLst>
      <p:ext uri="{BB962C8B-B14F-4D97-AF65-F5344CB8AC3E}">
        <p14:creationId xmlns:p14="http://schemas.microsoft.com/office/powerpoint/2010/main" val="295826555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0E733F51-F1A2-4016-B2CC-3005E11C2C98}" type="slidenum">
              <a:rPr lang="en-US"/>
              <a:pPr>
                <a:defRPr/>
              </a:pPr>
              <a:t>‹#›</a:t>
            </a:fld>
            <a:endParaRPr lang="en-US" dirty="0"/>
          </a:p>
        </p:txBody>
      </p:sp>
    </p:spTree>
    <p:extLst>
      <p:ext uri="{BB962C8B-B14F-4D97-AF65-F5344CB8AC3E}">
        <p14:creationId xmlns:p14="http://schemas.microsoft.com/office/powerpoint/2010/main" val="277495722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6C2F6D2B-635D-4601-A0A2-27027BDA04F5}" type="slidenum">
              <a:rPr lang="en-US"/>
              <a:pPr>
                <a:defRPr/>
              </a:pPr>
              <a:t>‹#›</a:t>
            </a:fld>
            <a:endParaRPr lang="en-US" dirty="0"/>
          </a:p>
        </p:txBody>
      </p:sp>
    </p:spTree>
    <p:extLst>
      <p:ext uri="{BB962C8B-B14F-4D97-AF65-F5344CB8AC3E}">
        <p14:creationId xmlns:p14="http://schemas.microsoft.com/office/powerpoint/2010/main" val="296684317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73954DC7-10CF-4DBB-B019-DA6FC86E1DA4}" type="slidenum">
              <a:rPr lang="en-US"/>
              <a:pPr>
                <a:defRPr/>
              </a:pPr>
              <a:t>‹#›</a:t>
            </a:fld>
            <a:endParaRPr lang="en-US" dirty="0"/>
          </a:p>
        </p:txBody>
      </p:sp>
    </p:spTree>
    <p:extLst>
      <p:ext uri="{BB962C8B-B14F-4D97-AF65-F5344CB8AC3E}">
        <p14:creationId xmlns:p14="http://schemas.microsoft.com/office/powerpoint/2010/main" val="4599570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CF808B78-4D42-452E-B07F-E823A2AD02C7}" type="slidenum">
              <a:rPr lang="en-US"/>
              <a:pPr>
                <a:defRPr/>
              </a:pPr>
              <a:t>‹#›</a:t>
            </a:fld>
            <a:endParaRPr lang="en-US" dirty="0"/>
          </a:p>
        </p:txBody>
      </p:sp>
    </p:spTree>
    <p:extLst>
      <p:ext uri="{BB962C8B-B14F-4D97-AF65-F5344CB8AC3E}">
        <p14:creationId xmlns:p14="http://schemas.microsoft.com/office/powerpoint/2010/main" val="396724831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EAF9126-07EA-47E9-AF33-CB89DE7D87D0}" type="slidenum">
              <a:rPr lang="en-US"/>
              <a:pPr>
                <a:defRPr/>
              </a:pPr>
              <a:t>‹#›</a:t>
            </a:fld>
            <a:endParaRPr lang="en-US" dirty="0"/>
          </a:p>
        </p:txBody>
      </p:sp>
    </p:spTree>
    <p:extLst>
      <p:ext uri="{BB962C8B-B14F-4D97-AF65-F5344CB8AC3E}">
        <p14:creationId xmlns:p14="http://schemas.microsoft.com/office/powerpoint/2010/main" val="200172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3F3F6B10-FDC6-43C4-92E9-B66F62473D9A}" type="slidenum">
              <a:rPr lang="en-US"/>
              <a:pPr>
                <a:defRPr/>
              </a:pPr>
              <a:t>‹#›</a:t>
            </a:fld>
            <a:endParaRPr lang="en-US" dirty="0"/>
          </a:p>
        </p:txBody>
      </p:sp>
    </p:spTree>
    <p:extLst>
      <p:ext uri="{BB962C8B-B14F-4D97-AF65-F5344CB8AC3E}">
        <p14:creationId xmlns:p14="http://schemas.microsoft.com/office/powerpoint/2010/main" val="21213847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8972E43-8EDF-46C1-B11A-BCE0797F77D2}" type="slidenum">
              <a:rPr lang="en-US"/>
              <a:pPr>
                <a:defRPr/>
              </a:pPr>
              <a:t>‹#›</a:t>
            </a:fld>
            <a:endParaRPr lang="en-US" dirty="0"/>
          </a:p>
        </p:txBody>
      </p:sp>
    </p:spTree>
    <p:extLst>
      <p:ext uri="{BB962C8B-B14F-4D97-AF65-F5344CB8AC3E}">
        <p14:creationId xmlns:p14="http://schemas.microsoft.com/office/powerpoint/2010/main" val="255142724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5F0ADF3-D018-4483-AD27-56F611281AE4}" type="slidenum">
              <a:rPr lang="en-US"/>
              <a:pPr>
                <a:defRPr/>
              </a:pPr>
              <a:t>‹#›</a:t>
            </a:fld>
            <a:endParaRPr lang="en-US" dirty="0"/>
          </a:p>
        </p:txBody>
      </p:sp>
    </p:spTree>
    <p:extLst>
      <p:ext uri="{BB962C8B-B14F-4D97-AF65-F5344CB8AC3E}">
        <p14:creationId xmlns:p14="http://schemas.microsoft.com/office/powerpoint/2010/main" val="338669017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25D18FB-FBC6-46C2-AA1A-0DEB0156A51F}" type="slidenum">
              <a:rPr lang="en-US"/>
              <a:pPr>
                <a:defRPr/>
              </a:pPr>
              <a:t>‹#›</a:t>
            </a:fld>
            <a:endParaRPr lang="en-US" dirty="0"/>
          </a:p>
        </p:txBody>
      </p:sp>
    </p:spTree>
    <p:extLst>
      <p:ext uri="{BB962C8B-B14F-4D97-AF65-F5344CB8AC3E}">
        <p14:creationId xmlns:p14="http://schemas.microsoft.com/office/powerpoint/2010/main" val="360760307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67994C04-CC75-4FC6-979F-C4B36A9908C5}" type="slidenum">
              <a:rPr lang="en-US"/>
              <a:pPr>
                <a:defRPr/>
              </a:pPr>
              <a:t>‹#›</a:t>
            </a:fld>
            <a:endParaRPr lang="en-US" dirty="0"/>
          </a:p>
        </p:txBody>
      </p:sp>
    </p:spTree>
    <p:extLst>
      <p:ext uri="{BB962C8B-B14F-4D97-AF65-F5344CB8AC3E}">
        <p14:creationId xmlns:p14="http://schemas.microsoft.com/office/powerpoint/2010/main" val="9511166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536B2AA6-125C-4115-911F-17A304662630}" type="slidenum">
              <a:rPr lang="en-US"/>
              <a:pPr>
                <a:defRPr/>
              </a:pPr>
              <a:t>‹#›</a:t>
            </a:fld>
            <a:endParaRPr lang="en-US" dirty="0"/>
          </a:p>
        </p:txBody>
      </p:sp>
    </p:spTree>
    <p:extLst>
      <p:ext uri="{BB962C8B-B14F-4D97-AF65-F5344CB8AC3E}">
        <p14:creationId xmlns:p14="http://schemas.microsoft.com/office/powerpoint/2010/main" val="187479038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AE44170F-9685-414B-BBC7-409350DB37F3}" type="slidenum">
              <a:rPr lang="en-US"/>
              <a:pPr>
                <a:defRPr/>
              </a:pPr>
              <a:t>‹#›</a:t>
            </a:fld>
            <a:endParaRPr lang="en-US" dirty="0"/>
          </a:p>
        </p:txBody>
      </p:sp>
    </p:spTree>
    <p:extLst>
      <p:ext uri="{BB962C8B-B14F-4D97-AF65-F5344CB8AC3E}">
        <p14:creationId xmlns:p14="http://schemas.microsoft.com/office/powerpoint/2010/main" val="97454960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E4810E45-6A46-414E-8BAB-05842C748C21}" type="slidenum">
              <a:rPr lang="en-US"/>
              <a:pPr>
                <a:defRPr/>
              </a:pPr>
              <a:t>‹#›</a:t>
            </a:fld>
            <a:endParaRPr lang="en-US" dirty="0"/>
          </a:p>
        </p:txBody>
      </p:sp>
    </p:spTree>
    <p:extLst>
      <p:ext uri="{BB962C8B-B14F-4D97-AF65-F5344CB8AC3E}">
        <p14:creationId xmlns:p14="http://schemas.microsoft.com/office/powerpoint/2010/main" val="377983139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D4ED69D-7D20-4612-A194-82EE179F1916}" type="slidenum">
              <a:rPr lang="en-US"/>
              <a:pPr>
                <a:defRPr/>
              </a:pPr>
              <a:t>‹#›</a:t>
            </a:fld>
            <a:endParaRPr lang="en-US" dirty="0"/>
          </a:p>
        </p:txBody>
      </p:sp>
    </p:spTree>
    <p:extLst>
      <p:ext uri="{BB962C8B-B14F-4D97-AF65-F5344CB8AC3E}">
        <p14:creationId xmlns:p14="http://schemas.microsoft.com/office/powerpoint/2010/main" val="40631884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AE68449-A7DB-4687-B10A-ED1739631F89}" type="slidenum">
              <a:rPr lang="en-US"/>
              <a:pPr>
                <a:defRPr/>
              </a:pPr>
              <a:t>‹#›</a:t>
            </a:fld>
            <a:endParaRPr lang="en-US" dirty="0"/>
          </a:p>
        </p:txBody>
      </p:sp>
    </p:spTree>
    <p:extLst>
      <p:ext uri="{BB962C8B-B14F-4D97-AF65-F5344CB8AC3E}">
        <p14:creationId xmlns:p14="http://schemas.microsoft.com/office/powerpoint/2010/main" val="27625910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BA26D09-FB0F-4909-9624-546F130BC8EF}" type="slidenum">
              <a:rPr lang="en-US"/>
              <a:pPr>
                <a:defRPr/>
              </a:pPr>
              <a:t>‹#›</a:t>
            </a:fld>
            <a:endParaRPr lang="en-US" dirty="0"/>
          </a:p>
        </p:txBody>
      </p:sp>
    </p:spTree>
    <p:extLst>
      <p:ext uri="{BB962C8B-B14F-4D97-AF65-F5344CB8AC3E}">
        <p14:creationId xmlns:p14="http://schemas.microsoft.com/office/powerpoint/2010/main" val="2492575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D734C01-923F-4C55-96AD-9879551E20DA}" type="slidenum">
              <a:rPr lang="en-US"/>
              <a:pPr>
                <a:defRPr/>
              </a:pPr>
              <a:t>‹#›</a:t>
            </a:fld>
            <a:endParaRPr lang="en-US" dirty="0"/>
          </a:p>
        </p:txBody>
      </p:sp>
    </p:spTree>
    <p:extLst>
      <p:ext uri="{BB962C8B-B14F-4D97-AF65-F5344CB8AC3E}">
        <p14:creationId xmlns:p14="http://schemas.microsoft.com/office/powerpoint/2010/main" val="369479632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2D20E70-314A-45BA-9A05-9F899E76ECEB}" type="slidenum">
              <a:rPr lang="en-US"/>
              <a:pPr>
                <a:defRPr/>
              </a:pPr>
              <a:t>‹#›</a:t>
            </a:fld>
            <a:endParaRPr lang="en-US" dirty="0"/>
          </a:p>
        </p:txBody>
      </p:sp>
    </p:spTree>
    <p:extLst>
      <p:ext uri="{BB962C8B-B14F-4D97-AF65-F5344CB8AC3E}">
        <p14:creationId xmlns:p14="http://schemas.microsoft.com/office/powerpoint/2010/main" val="210424618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905335E-B281-47FE-8A10-6494D64D39EB}" type="slidenum">
              <a:rPr lang="en-US"/>
              <a:pPr>
                <a:defRPr/>
              </a:pPr>
              <a:t>‹#›</a:t>
            </a:fld>
            <a:endParaRPr lang="en-US" dirty="0"/>
          </a:p>
        </p:txBody>
      </p:sp>
    </p:spTree>
    <p:extLst>
      <p:ext uri="{BB962C8B-B14F-4D97-AF65-F5344CB8AC3E}">
        <p14:creationId xmlns:p14="http://schemas.microsoft.com/office/powerpoint/2010/main" val="187636331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5528F13-DF64-438A-88B5-51A830836ABA}" type="slidenum">
              <a:rPr lang="en-US"/>
              <a:pPr>
                <a:defRPr/>
              </a:pPr>
              <a:t>‹#›</a:t>
            </a:fld>
            <a:endParaRPr lang="en-US" dirty="0"/>
          </a:p>
        </p:txBody>
      </p:sp>
    </p:spTree>
    <p:extLst>
      <p:ext uri="{BB962C8B-B14F-4D97-AF65-F5344CB8AC3E}">
        <p14:creationId xmlns:p14="http://schemas.microsoft.com/office/powerpoint/2010/main" val="326683668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F4EF115-8A75-47B4-B185-7B2E7C832E6C}" type="slidenum">
              <a:rPr lang="en-US"/>
              <a:pPr>
                <a:defRPr/>
              </a:pPr>
              <a:t>‹#›</a:t>
            </a:fld>
            <a:endParaRPr lang="en-US" dirty="0"/>
          </a:p>
        </p:txBody>
      </p:sp>
    </p:spTree>
    <p:extLst>
      <p:ext uri="{BB962C8B-B14F-4D97-AF65-F5344CB8AC3E}">
        <p14:creationId xmlns:p14="http://schemas.microsoft.com/office/powerpoint/2010/main" val="97081873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F495BA57-F2E9-4176-99AF-70BB60B9CE5F}" type="slidenum">
              <a:rPr lang="en-US"/>
              <a:pPr>
                <a:defRPr/>
              </a:pPr>
              <a:t>‹#›</a:t>
            </a:fld>
            <a:endParaRPr lang="en-US" dirty="0"/>
          </a:p>
        </p:txBody>
      </p:sp>
    </p:spTree>
    <p:extLst>
      <p:ext uri="{BB962C8B-B14F-4D97-AF65-F5344CB8AC3E}">
        <p14:creationId xmlns:p14="http://schemas.microsoft.com/office/powerpoint/2010/main" val="278421319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22B12555-EADA-4E88-B10D-09B8B27834FF}" type="slidenum">
              <a:rPr lang="en-US"/>
              <a:pPr>
                <a:defRPr/>
              </a:pPr>
              <a:t>‹#›</a:t>
            </a:fld>
            <a:endParaRPr lang="en-US" dirty="0"/>
          </a:p>
        </p:txBody>
      </p:sp>
    </p:spTree>
    <p:extLst>
      <p:ext uri="{BB962C8B-B14F-4D97-AF65-F5344CB8AC3E}">
        <p14:creationId xmlns:p14="http://schemas.microsoft.com/office/powerpoint/2010/main" val="21043429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7D8906A4-8762-44BC-ADF1-6606C8A08B9F}" type="slidenum">
              <a:rPr lang="en-US"/>
              <a:pPr>
                <a:defRPr/>
              </a:pPr>
              <a:t>‹#›</a:t>
            </a:fld>
            <a:endParaRPr lang="en-US" dirty="0"/>
          </a:p>
        </p:txBody>
      </p:sp>
    </p:spTree>
    <p:extLst>
      <p:ext uri="{BB962C8B-B14F-4D97-AF65-F5344CB8AC3E}">
        <p14:creationId xmlns:p14="http://schemas.microsoft.com/office/powerpoint/2010/main" val="2677937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89A8ADD1-10BD-4153-B0F9-FC9CC587C53F}" type="slidenum">
              <a:rPr lang="en-US"/>
              <a:pPr>
                <a:defRPr/>
              </a:pPr>
              <a:t>‹#›</a:t>
            </a:fld>
            <a:endParaRPr lang="en-US" dirty="0"/>
          </a:p>
        </p:txBody>
      </p:sp>
    </p:spTree>
    <p:extLst>
      <p:ext uri="{BB962C8B-B14F-4D97-AF65-F5344CB8AC3E}">
        <p14:creationId xmlns:p14="http://schemas.microsoft.com/office/powerpoint/2010/main" val="231572014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D9DE66B-EE21-4F0C-A090-02CE9AA4BC86}" type="slidenum">
              <a:rPr lang="en-US"/>
              <a:pPr>
                <a:defRPr/>
              </a:pPr>
              <a:t>‹#›</a:t>
            </a:fld>
            <a:endParaRPr lang="en-US" dirty="0"/>
          </a:p>
        </p:txBody>
      </p:sp>
    </p:spTree>
    <p:extLst>
      <p:ext uri="{BB962C8B-B14F-4D97-AF65-F5344CB8AC3E}">
        <p14:creationId xmlns:p14="http://schemas.microsoft.com/office/powerpoint/2010/main" val="304650112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380E8B0-C7D0-4081-9855-26C534195CC9}" type="slidenum">
              <a:rPr lang="en-US"/>
              <a:pPr>
                <a:defRPr/>
              </a:pPr>
              <a:t>‹#›</a:t>
            </a:fld>
            <a:endParaRPr lang="en-US" dirty="0"/>
          </a:p>
        </p:txBody>
      </p:sp>
    </p:spTree>
    <p:extLst>
      <p:ext uri="{BB962C8B-B14F-4D97-AF65-F5344CB8AC3E}">
        <p14:creationId xmlns:p14="http://schemas.microsoft.com/office/powerpoint/2010/main" val="1007413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C84749C-1709-48DE-9E58-D92F177A3D99}" type="slidenum">
              <a:rPr lang="en-US"/>
              <a:pPr>
                <a:defRPr/>
              </a:pPr>
              <a:t>‹#›</a:t>
            </a:fld>
            <a:endParaRPr lang="en-US" dirty="0"/>
          </a:p>
        </p:txBody>
      </p:sp>
    </p:spTree>
    <p:extLst>
      <p:ext uri="{BB962C8B-B14F-4D97-AF65-F5344CB8AC3E}">
        <p14:creationId xmlns:p14="http://schemas.microsoft.com/office/powerpoint/2010/main" val="205532342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634CBF4-1AF0-4F08-B707-8BAEAA97232C}" type="slidenum">
              <a:rPr lang="en-US"/>
              <a:pPr>
                <a:defRPr/>
              </a:pPr>
              <a:t>‹#›</a:t>
            </a:fld>
            <a:endParaRPr lang="en-US" dirty="0"/>
          </a:p>
        </p:txBody>
      </p:sp>
    </p:spTree>
    <p:extLst>
      <p:ext uri="{BB962C8B-B14F-4D97-AF65-F5344CB8AC3E}">
        <p14:creationId xmlns:p14="http://schemas.microsoft.com/office/powerpoint/2010/main" val="261905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87D9D6F-9213-4DE5-841F-F0993A9AE54D}" type="slidenum">
              <a:rPr lang="en-US"/>
              <a:pPr>
                <a:defRPr/>
              </a:pPr>
              <a:t>‹#›</a:t>
            </a:fld>
            <a:endParaRPr lang="en-US" dirty="0"/>
          </a:p>
        </p:txBody>
      </p:sp>
    </p:spTree>
    <p:extLst>
      <p:ext uri="{BB962C8B-B14F-4D97-AF65-F5344CB8AC3E}">
        <p14:creationId xmlns:p14="http://schemas.microsoft.com/office/powerpoint/2010/main" val="240448976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81C98D2-02F4-4953-A44C-F2DA17891B18}"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F8C74E1-72FC-49E7-8784-4732B553E6DE}" type="slidenum">
              <a:rPr lang="en-US"/>
              <a:pPr>
                <a:defRPr/>
              </a:pPr>
              <a:t>‹#›</a:t>
            </a:fld>
            <a:endParaRPr lang="en-US" dirty="0"/>
          </a:p>
        </p:txBody>
      </p:sp>
    </p:spTree>
    <p:extLst>
      <p:ext uri="{BB962C8B-B14F-4D97-AF65-F5344CB8AC3E}">
        <p14:creationId xmlns:p14="http://schemas.microsoft.com/office/powerpoint/2010/main" val="247232770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82DD103-2D2E-4973-97A7-A8C5C48EFE19}"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EA83F02-B3CE-41D7-8300-E964959B72C1}" type="slidenum">
              <a:rPr lang="en-US"/>
              <a:pPr>
                <a:defRPr/>
              </a:pPr>
              <a:t>‹#›</a:t>
            </a:fld>
            <a:endParaRPr lang="en-US" dirty="0"/>
          </a:p>
        </p:txBody>
      </p:sp>
    </p:spTree>
    <p:extLst>
      <p:ext uri="{BB962C8B-B14F-4D97-AF65-F5344CB8AC3E}">
        <p14:creationId xmlns:p14="http://schemas.microsoft.com/office/powerpoint/2010/main" val="72641246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CE4088ED-537E-4C0F-AE84-0CD6C621919E}"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E73C767-1099-4627-A269-EBA10D2D39F6}" type="slidenum">
              <a:rPr lang="en-US"/>
              <a:pPr>
                <a:defRPr/>
              </a:pPr>
              <a:t>‹#›</a:t>
            </a:fld>
            <a:endParaRPr lang="en-US" dirty="0"/>
          </a:p>
        </p:txBody>
      </p:sp>
    </p:spTree>
    <p:extLst>
      <p:ext uri="{BB962C8B-B14F-4D97-AF65-F5344CB8AC3E}">
        <p14:creationId xmlns:p14="http://schemas.microsoft.com/office/powerpoint/2010/main" val="84843833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0AF149F8-ECE6-4230-85FF-34AFD20657A9}"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7412784-69A9-4E68-8B78-ADE0D7467B6F}" type="slidenum">
              <a:rPr lang="en-US"/>
              <a:pPr>
                <a:defRPr/>
              </a:pPr>
              <a:t>‹#›</a:t>
            </a:fld>
            <a:endParaRPr lang="en-US" dirty="0"/>
          </a:p>
        </p:txBody>
      </p:sp>
    </p:spTree>
    <p:extLst>
      <p:ext uri="{BB962C8B-B14F-4D97-AF65-F5344CB8AC3E}">
        <p14:creationId xmlns:p14="http://schemas.microsoft.com/office/powerpoint/2010/main" val="264290573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6868DD82-5594-41F3-A1A9-B55064868AC6}" type="datetimeFigureOut">
              <a:rPr lang="en-US"/>
              <a:pPr>
                <a:defRPr/>
              </a:pPr>
              <a:t>1/19/2012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DE83E526-D739-4181-BAA8-EB2CAF2A6677}" type="slidenum">
              <a:rPr lang="en-US"/>
              <a:pPr>
                <a:defRPr/>
              </a:pPr>
              <a:t>‹#›</a:t>
            </a:fld>
            <a:endParaRPr lang="en-US" dirty="0"/>
          </a:p>
        </p:txBody>
      </p:sp>
    </p:spTree>
    <p:extLst>
      <p:ext uri="{BB962C8B-B14F-4D97-AF65-F5344CB8AC3E}">
        <p14:creationId xmlns:p14="http://schemas.microsoft.com/office/powerpoint/2010/main" val="72886280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F79D885F-8592-48C6-83C5-7960166EA622}" type="datetimeFigureOut">
              <a:rPr lang="en-US"/>
              <a:pPr>
                <a:defRPr/>
              </a:pPr>
              <a:t>1/19/2012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35BBB1B1-142F-4A2F-9DD3-3EEC7DDFB28A}" type="slidenum">
              <a:rPr lang="en-US"/>
              <a:pPr>
                <a:defRPr/>
              </a:pPr>
              <a:t>‹#›</a:t>
            </a:fld>
            <a:endParaRPr lang="en-US" dirty="0"/>
          </a:p>
        </p:txBody>
      </p:sp>
    </p:spTree>
    <p:extLst>
      <p:ext uri="{BB962C8B-B14F-4D97-AF65-F5344CB8AC3E}">
        <p14:creationId xmlns:p14="http://schemas.microsoft.com/office/powerpoint/2010/main" val="54989339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E614E14F-64D5-4519-858C-D5967116BCC2}" type="datetimeFigureOut">
              <a:rPr lang="en-US"/>
              <a:pPr>
                <a:defRPr/>
              </a:pPr>
              <a:t>1/19/2012</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D22A7C84-6008-44E8-8C02-D579CDBEE94D}" type="slidenum">
              <a:rPr lang="en-US"/>
              <a:pPr>
                <a:defRPr/>
              </a:pPr>
              <a:t>‹#›</a:t>
            </a:fld>
            <a:endParaRPr lang="en-US" dirty="0"/>
          </a:p>
        </p:txBody>
      </p:sp>
    </p:spTree>
    <p:extLst>
      <p:ext uri="{BB962C8B-B14F-4D97-AF65-F5344CB8AC3E}">
        <p14:creationId xmlns:p14="http://schemas.microsoft.com/office/powerpoint/2010/main" val="124849640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CAB4725B-7285-4A04-A27E-D876B1940976}"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8C692607-E816-414C-9D6D-4B0B8C34B7E9}" type="slidenum">
              <a:rPr lang="en-US"/>
              <a:pPr>
                <a:defRPr/>
              </a:pPr>
              <a:t>‹#›</a:t>
            </a:fld>
            <a:endParaRPr lang="en-US" dirty="0"/>
          </a:p>
        </p:txBody>
      </p:sp>
    </p:spTree>
    <p:extLst>
      <p:ext uri="{BB962C8B-B14F-4D97-AF65-F5344CB8AC3E}">
        <p14:creationId xmlns:p14="http://schemas.microsoft.com/office/powerpoint/2010/main" val="275884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501E087-0C6B-441D-83AA-2C0493749367}" type="slidenum">
              <a:rPr lang="en-US"/>
              <a:pPr>
                <a:defRPr/>
              </a:pPr>
              <a:t>‹#›</a:t>
            </a:fld>
            <a:endParaRPr lang="en-US" dirty="0"/>
          </a:p>
        </p:txBody>
      </p:sp>
    </p:spTree>
    <p:extLst>
      <p:ext uri="{BB962C8B-B14F-4D97-AF65-F5344CB8AC3E}">
        <p14:creationId xmlns:p14="http://schemas.microsoft.com/office/powerpoint/2010/main" val="234740014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1D6C69DC-8681-495F-8657-B56E4BAD799A}"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BBBA5C85-45F0-4463-81F4-42E481DA7E26}" type="slidenum">
              <a:rPr lang="en-US"/>
              <a:pPr>
                <a:defRPr/>
              </a:pPr>
              <a:t>‹#›</a:t>
            </a:fld>
            <a:endParaRPr lang="en-US" dirty="0"/>
          </a:p>
        </p:txBody>
      </p:sp>
    </p:spTree>
    <p:extLst>
      <p:ext uri="{BB962C8B-B14F-4D97-AF65-F5344CB8AC3E}">
        <p14:creationId xmlns:p14="http://schemas.microsoft.com/office/powerpoint/2010/main" val="20274640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5D2E07FD-4104-463A-B54A-023F23248A32}"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E38A5D3-8792-4EED-A672-8945CAA444CA}" type="slidenum">
              <a:rPr lang="en-US"/>
              <a:pPr>
                <a:defRPr/>
              </a:pPr>
              <a:t>‹#›</a:t>
            </a:fld>
            <a:endParaRPr lang="en-US" dirty="0"/>
          </a:p>
        </p:txBody>
      </p:sp>
    </p:spTree>
    <p:extLst>
      <p:ext uri="{BB962C8B-B14F-4D97-AF65-F5344CB8AC3E}">
        <p14:creationId xmlns:p14="http://schemas.microsoft.com/office/powerpoint/2010/main" val="342480811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4645A91E-CD8A-48A3-9B0E-9CCE453487E9}"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8D1EAA-DB15-4951-9306-256E3A406E24}" type="slidenum">
              <a:rPr lang="en-US"/>
              <a:pPr>
                <a:defRPr/>
              </a:pPr>
              <a:t>‹#›</a:t>
            </a:fld>
            <a:endParaRPr lang="en-US" dirty="0"/>
          </a:p>
        </p:txBody>
      </p:sp>
    </p:spTree>
    <p:extLst>
      <p:ext uri="{BB962C8B-B14F-4D97-AF65-F5344CB8AC3E}">
        <p14:creationId xmlns:p14="http://schemas.microsoft.com/office/powerpoint/2010/main" val="29813036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72AFA26-C7C8-4D78-A46F-CD2B1C0CFA75}"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E6A4CB7-1952-478A-A8AF-94B1930C5E75}" type="slidenum">
              <a:rPr lang="en-US"/>
              <a:pPr>
                <a:defRPr/>
              </a:pPr>
              <a:t>‹#›</a:t>
            </a:fld>
            <a:endParaRPr lang="en-US" dirty="0"/>
          </a:p>
        </p:txBody>
      </p:sp>
    </p:spTree>
    <p:extLst>
      <p:ext uri="{BB962C8B-B14F-4D97-AF65-F5344CB8AC3E}">
        <p14:creationId xmlns:p14="http://schemas.microsoft.com/office/powerpoint/2010/main" val="216525756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636EAFCC-5ED0-44F2-86AD-7DE89AA8D098}"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E17C952-2DCC-4B63-AF55-83D0EDE6E363}" type="slidenum">
              <a:rPr lang="en-US"/>
              <a:pPr>
                <a:defRPr/>
              </a:pPr>
              <a:t>‹#›</a:t>
            </a:fld>
            <a:endParaRPr lang="en-US" dirty="0"/>
          </a:p>
        </p:txBody>
      </p:sp>
    </p:spTree>
    <p:extLst>
      <p:ext uri="{BB962C8B-B14F-4D97-AF65-F5344CB8AC3E}">
        <p14:creationId xmlns:p14="http://schemas.microsoft.com/office/powerpoint/2010/main" val="269921441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4D9A18A-5115-4E93-A3D1-3ED245BFB15D}"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C903987-85F7-4FAA-8D18-F8BC95D24E70}" type="slidenum">
              <a:rPr lang="en-US"/>
              <a:pPr>
                <a:defRPr/>
              </a:pPr>
              <a:t>‹#›</a:t>
            </a:fld>
            <a:endParaRPr lang="en-US" dirty="0"/>
          </a:p>
        </p:txBody>
      </p:sp>
    </p:spTree>
    <p:extLst>
      <p:ext uri="{BB962C8B-B14F-4D97-AF65-F5344CB8AC3E}">
        <p14:creationId xmlns:p14="http://schemas.microsoft.com/office/powerpoint/2010/main" val="340157993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6F6F0BE7-4711-4B4D-AE55-547A4CA1F7E3}"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F678C45D-530F-4906-BD68-C23B4A98E729}" type="slidenum">
              <a:rPr lang="en-US"/>
              <a:pPr>
                <a:defRPr/>
              </a:pPr>
              <a:t>‹#›</a:t>
            </a:fld>
            <a:endParaRPr lang="en-US" dirty="0"/>
          </a:p>
        </p:txBody>
      </p:sp>
    </p:spTree>
    <p:extLst>
      <p:ext uri="{BB962C8B-B14F-4D97-AF65-F5344CB8AC3E}">
        <p14:creationId xmlns:p14="http://schemas.microsoft.com/office/powerpoint/2010/main" val="30016096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98CA0AFE-261C-47B6-92DD-7461D92580F3}" type="datetimeFigureOut">
              <a:rPr lang="en-US"/>
              <a:pPr>
                <a:defRPr/>
              </a:pPr>
              <a:t>1/19/2012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A51475AA-22FC-4880-98BE-C34A4DB52031}" type="slidenum">
              <a:rPr lang="en-US"/>
              <a:pPr>
                <a:defRPr/>
              </a:pPr>
              <a:t>‹#›</a:t>
            </a:fld>
            <a:endParaRPr lang="en-US" dirty="0"/>
          </a:p>
        </p:txBody>
      </p:sp>
    </p:spTree>
    <p:extLst>
      <p:ext uri="{BB962C8B-B14F-4D97-AF65-F5344CB8AC3E}">
        <p14:creationId xmlns:p14="http://schemas.microsoft.com/office/powerpoint/2010/main" val="307897797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EB3DB74E-E8BE-4255-95F6-D1BA639F14E1}" type="datetimeFigureOut">
              <a:rPr lang="en-US"/>
              <a:pPr>
                <a:defRPr/>
              </a:pPr>
              <a:t>1/19/2012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F38CAD97-A40F-4FAB-ABB0-915BA34B4384}" type="slidenum">
              <a:rPr lang="en-US"/>
              <a:pPr>
                <a:defRPr/>
              </a:pPr>
              <a:t>‹#›</a:t>
            </a:fld>
            <a:endParaRPr lang="en-US" dirty="0"/>
          </a:p>
        </p:txBody>
      </p:sp>
    </p:spTree>
    <p:extLst>
      <p:ext uri="{BB962C8B-B14F-4D97-AF65-F5344CB8AC3E}">
        <p14:creationId xmlns:p14="http://schemas.microsoft.com/office/powerpoint/2010/main" val="312828080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63D1552F-B915-4A92-B9EE-018D63B3B97E}" type="datetimeFigureOut">
              <a:rPr lang="en-US"/>
              <a:pPr>
                <a:defRPr/>
              </a:pPr>
              <a:t>1/19/2012</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DE570390-B53D-4B3F-89BD-2757B748AF2C}" type="slidenum">
              <a:rPr lang="en-US"/>
              <a:pPr>
                <a:defRPr/>
              </a:pPr>
              <a:t>‹#›</a:t>
            </a:fld>
            <a:endParaRPr lang="en-US" dirty="0"/>
          </a:p>
        </p:txBody>
      </p:sp>
    </p:spTree>
    <p:extLst>
      <p:ext uri="{BB962C8B-B14F-4D97-AF65-F5344CB8AC3E}">
        <p14:creationId xmlns:p14="http://schemas.microsoft.com/office/powerpoint/2010/main" val="837566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B6A40BC7-2F43-4E5E-B057-2241640EC617}"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8E0A45B-A72B-4F58-B642-A1AB18524595}" type="slidenum">
              <a:rPr lang="en-US"/>
              <a:pPr>
                <a:defRPr/>
              </a:pPr>
              <a:t>‹#›</a:t>
            </a:fld>
            <a:endParaRPr lang="en-US" dirty="0"/>
          </a:p>
        </p:txBody>
      </p:sp>
    </p:spTree>
    <p:extLst>
      <p:ext uri="{BB962C8B-B14F-4D97-AF65-F5344CB8AC3E}">
        <p14:creationId xmlns:p14="http://schemas.microsoft.com/office/powerpoint/2010/main" val="1572596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D5C95CE-4C24-45FF-8076-6B5CFCA321C7}" type="slidenum">
              <a:rPr lang="en-US"/>
              <a:pPr>
                <a:defRPr/>
              </a:pPr>
              <a:t>‹#›</a:t>
            </a:fld>
            <a:endParaRPr lang="en-US" dirty="0"/>
          </a:p>
        </p:txBody>
      </p:sp>
    </p:spTree>
    <p:extLst>
      <p:ext uri="{BB962C8B-B14F-4D97-AF65-F5344CB8AC3E}">
        <p14:creationId xmlns:p14="http://schemas.microsoft.com/office/powerpoint/2010/main" val="110274949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93BB1C28-BC40-4F93-807A-BD8601A9E04E}"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9256529-FB9D-4888-9393-E7CA5D63B954}" type="slidenum">
              <a:rPr lang="en-US"/>
              <a:pPr>
                <a:defRPr/>
              </a:pPr>
              <a:t>‹#›</a:t>
            </a:fld>
            <a:endParaRPr lang="en-US" dirty="0"/>
          </a:p>
        </p:txBody>
      </p:sp>
    </p:spTree>
    <p:extLst>
      <p:ext uri="{BB962C8B-B14F-4D97-AF65-F5344CB8AC3E}">
        <p14:creationId xmlns:p14="http://schemas.microsoft.com/office/powerpoint/2010/main" val="30865294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7F3BCA14-44A6-4682-B3E4-93E6A1B75A0C}"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20D94B2-BB1A-4C83-BB94-7825B436DD0F}" type="slidenum">
              <a:rPr lang="en-US"/>
              <a:pPr>
                <a:defRPr/>
              </a:pPr>
              <a:t>‹#›</a:t>
            </a:fld>
            <a:endParaRPr lang="en-US" dirty="0"/>
          </a:p>
        </p:txBody>
      </p:sp>
    </p:spTree>
    <p:extLst>
      <p:ext uri="{BB962C8B-B14F-4D97-AF65-F5344CB8AC3E}">
        <p14:creationId xmlns:p14="http://schemas.microsoft.com/office/powerpoint/2010/main" val="416328019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7F69E58-ECCA-4B29-813D-63802E13C3EB}"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F932F3E7-48E6-4C6A-ADBE-7B576816F572}" type="slidenum">
              <a:rPr lang="en-US"/>
              <a:pPr>
                <a:defRPr/>
              </a:pPr>
              <a:t>‹#›</a:t>
            </a:fld>
            <a:endParaRPr lang="en-US" dirty="0"/>
          </a:p>
        </p:txBody>
      </p:sp>
    </p:spTree>
    <p:extLst>
      <p:ext uri="{BB962C8B-B14F-4D97-AF65-F5344CB8AC3E}">
        <p14:creationId xmlns:p14="http://schemas.microsoft.com/office/powerpoint/2010/main" val="225875586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BFF1D46-C7D4-4572-BB80-20565F7DD4D9}"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580F011-F106-4C25-93EF-53932F303316}" type="slidenum">
              <a:rPr lang="en-US"/>
              <a:pPr>
                <a:defRPr/>
              </a:pPr>
              <a:t>‹#›</a:t>
            </a:fld>
            <a:endParaRPr lang="en-US" dirty="0"/>
          </a:p>
        </p:txBody>
      </p:sp>
    </p:spTree>
    <p:extLst>
      <p:ext uri="{BB962C8B-B14F-4D97-AF65-F5344CB8AC3E}">
        <p14:creationId xmlns:p14="http://schemas.microsoft.com/office/powerpoint/2010/main" val="314784674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DC45774-0602-4CBA-BF62-4884D47AC078}"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E195398-BCC2-4DCB-834F-5AAA3160141C}" type="slidenum">
              <a:rPr lang="en-US"/>
              <a:pPr>
                <a:defRPr/>
              </a:pPr>
              <a:t>‹#›</a:t>
            </a:fld>
            <a:endParaRPr lang="en-US" dirty="0"/>
          </a:p>
        </p:txBody>
      </p:sp>
    </p:spTree>
    <p:extLst>
      <p:ext uri="{BB962C8B-B14F-4D97-AF65-F5344CB8AC3E}">
        <p14:creationId xmlns:p14="http://schemas.microsoft.com/office/powerpoint/2010/main" val="251230106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7328174-979A-4018-9242-81B8F6714492}"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90AA5F8-FB01-4B64-9E91-38DF302DE4F0}" type="slidenum">
              <a:rPr lang="en-US"/>
              <a:pPr>
                <a:defRPr/>
              </a:pPr>
              <a:t>‹#›</a:t>
            </a:fld>
            <a:endParaRPr lang="en-US" dirty="0"/>
          </a:p>
        </p:txBody>
      </p:sp>
    </p:spTree>
    <p:extLst>
      <p:ext uri="{BB962C8B-B14F-4D97-AF65-F5344CB8AC3E}">
        <p14:creationId xmlns:p14="http://schemas.microsoft.com/office/powerpoint/2010/main" val="279654795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FB0C5AB1-E9F2-4353-8E64-FBD29A969B4E}"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01D0367-6FA7-4457-B127-DBF1D46B8510}" type="slidenum">
              <a:rPr lang="en-US"/>
              <a:pPr>
                <a:defRPr/>
              </a:pPr>
              <a:t>‹#›</a:t>
            </a:fld>
            <a:endParaRPr lang="en-US" dirty="0"/>
          </a:p>
        </p:txBody>
      </p:sp>
    </p:spTree>
    <p:extLst>
      <p:ext uri="{BB962C8B-B14F-4D97-AF65-F5344CB8AC3E}">
        <p14:creationId xmlns:p14="http://schemas.microsoft.com/office/powerpoint/2010/main" val="144242401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1B5A897C-6ACA-4ECF-937F-508E7D64DEC8}"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076D5EB3-800A-4B29-AF46-43A4823C8400}" type="slidenum">
              <a:rPr lang="en-US"/>
              <a:pPr>
                <a:defRPr/>
              </a:pPr>
              <a:t>‹#›</a:t>
            </a:fld>
            <a:endParaRPr lang="en-US" dirty="0"/>
          </a:p>
        </p:txBody>
      </p:sp>
    </p:spTree>
    <p:extLst>
      <p:ext uri="{BB962C8B-B14F-4D97-AF65-F5344CB8AC3E}">
        <p14:creationId xmlns:p14="http://schemas.microsoft.com/office/powerpoint/2010/main" val="401712121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3E32A0B4-D4F2-4CAB-9ECA-8830520B8A95}" type="datetimeFigureOut">
              <a:rPr lang="en-US"/>
              <a:pPr>
                <a:defRPr/>
              </a:pPr>
              <a:t>1/19/2012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F24FD306-3916-4490-ABF3-7E5E0F950D1D}" type="slidenum">
              <a:rPr lang="en-US"/>
              <a:pPr>
                <a:defRPr/>
              </a:pPr>
              <a:t>‹#›</a:t>
            </a:fld>
            <a:endParaRPr lang="en-US" dirty="0"/>
          </a:p>
        </p:txBody>
      </p:sp>
    </p:spTree>
    <p:extLst>
      <p:ext uri="{BB962C8B-B14F-4D97-AF65-F5344CB8AC3E}">
        <p14:creationId xmlns:p14="http://schemas.microsoft.com/office/powerpoint/2010/main" val="138661361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ADF9EF07-F4A0-4796-B38A-8B1F325D5201}" type="datetimeFigureOut">
              <a:rPr lang="en-US"/>
              <a:pPr>
                <a:defRPr/>
              </a:pPr>
              <a:t>1/19/2012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29CFEA70-1684-4291-B55D-EE5AE0ADA4FA}" type="slidenum">
              <a:rPr lang="en-US"/>
              <a:pPr>
                <a:defRPr/>
              </a:pPr>
              <a:t>‹#›</a:t>
            </a:fld>
            <a:endParaRPr lang="en-US" dirty="0"/>
          </a:p>
        </p:txBody>
      </p:sp>
    </p:spTree>
    <p:extLst>
      <p:ext uri="{BB962C8B-B14F-4D97-AF65-F5344CB8AC3E}">
        <p14:creationId xmlns:p14="http://schemas.microsoft.com/office/powerpoint/2010/main" val="254368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BED1831-9D98-4F66-835C-54E9ACC6F1CF}" type="slidenum">
              <a:rPr lang="en-US"/>
              <a:pPr>
                <a:defRPr/>
              </a:pPr>
              <a:t>‹#›</a:t>
            </a:fld>
            <a:endParaRPr lang="en-US" dirty="0"/>
          </a:p>
        </p:txBody>
      </p:sp>
    </p:spTree>
    <p:extLst>
      <p:ext uri="{BB962C8B-B14F-4D97-AF65-F5344CB8AC3E}">
        <p14:creationId xmlns:p14="http://schemas.microsoft.com/office/powerpoint/2010/main" val="135701875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3C3C97F5-506A-4888-9738-6F96123A9503}" type="datetimeFigureOut">
              <a:rPr lang="en-US"/>
              <a:pPr>
                <a:defRPr/>
              </a:pPr>
              <a:t>1/19/2012</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F1BA746-3F2B-402D-A385-4D79542FF96A}" type="slidenum">
              <a:rPr lang="en-US"/>
              <a:pPr>
                <a:defRPr/>
              </a:pPr>
              <a:t>‹#›</a:t>
            </a:fld>
            <a:endParaRPr lang="en-US" dirty="0"/>
          </a:p>
        </p:txBody>
      </p:sp>
    </p:spTree>
    <p:extLst>
      <p:ext uri="{BB962C8B-B14F-4D97-AF65-F5344CB8AC3E}">
        <p14:creationId xmlns:p14="http://schemas.microsoft.com/office/powerpoint/2010/main" val="93668087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7DA2A7B-761C-4EAC-B4D5-655E7859FDF6}"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6B4AEF4B-4FF2-4410-B0EE-72F26888B78C}" type="slidenum">
              <a:rPr lang="en-US"/>
              <a:pPr>
                <a:defRPr/>
              </a:pPr>
              <a:t>‹#›</a:t>
            </a:fld>
            <a:endParaRPr lang="en-US" dirty="0"/>
          </a:p>
        </p:txBody>
      </p:sp>
    </p:spTree>
    <p:extLst>
      <p:ext uri="{BB962C8B-B14F-4D97-AF65-F5344CB8AC3E}">
        <p14:creationId xmlns:p14="http://schemas.microsoft.com/office/powerpoint/2010/main" val="355049133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D12AAA82-17A6-47BE-B7AD-DD34E908FEEF}"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A63D3226-AB74-46D1-B293-9D64DDB96F41}" type="slidenum">
              <a:rPr lang="en-US"/>
              <a:pPr>
                <a:defRPr/>
              </a:pPr>
              <a:t>‹#›</a:t>
            </a:fld>
            <a:endParaRPr lang="en-US" dirty="0"/>
          </a:p>
        </p:txBody>
      </p:sp>
    </p:spTree>
    <p:extLst>
      <p:ext uri="{BB962C8B-B14F-4D97-AF65-F5344CB8AC3E}">
        <p14:creationId xmlns:p14="http://schemas.microsoft.com/office/powerpoint/2010/main" val="326665886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C4E05BC-1CBA-4C51-9A70-7DE4C6A400F3}"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4E79B86-22B7-41B7-B1F6-BCE5ADB9858B}" type="slidenum">
              <a:rPr lang="en-US"/>
              <a:pPr>
                <a:defRPr/>
              </a:pPr>
              <a:t>‹#›</a:t>
            </a:fld>
            <a:endParaRPr lang="en-US" dirty="0"/>
          </a:p>
        </p:txBody>
      </p:sp>
    </p:spTree>
    <p:extLst>
      <p:ext uri="{BB962C8B-B14F-4D97-AF65-F5344CB8AC3E}">
        <p14:creationId xmlns:p14="http://schemas.microsoft.com/office/powerpoint/2010/main" val="222561523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846D62DE-2EDA-4B5C-AB3A-5A1576C8C11D}"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2C91464-47A5-4183-B3C3-51510FD4EFA9}" type="slidenum">
              <a:rPr lang="en-US"/>
              <a:pPr>
                <a:defRPr/>
              </a:pPr>
              <a:t>‹#›</a:t>
            </a:fld>
            <a:endParaRPr lang="en-US" dirty="0"/>
          </a:p>
        </p:txBody>
      </p:sp>
    </p:spTree>
    <p:extLst>
      <p:ext uri="{BB962C8B-B14F-4D97-AF65-F5344CB8AC3E}">
        <p14:creationId xmlns:p14="http://schemas.microsoft.com/office/powerpoint/2010/main" val="395649260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idx="10"/>
            <p:custDataLst>
              <p:tags r:id="rId1"/>
            </p:custDataLst>
          </p:nvPr>
        </p:nvSpPr>
        <p:spPr/>
        <p:txBody>
          <a:bodyPr/>
          <a:lstStyle>
            <a:lvl1pPr>
              <a:defRPr dirty="0">
                <a:cs typeface="Arial" pitchFamily="34" charset="0"/>
              </a:defRPr>
            </a:lvl1pPr>
          </a:lstStyle>
          <a:p>
            <a:pPr>
              <a:defRPr/>
            </a:pPr>
            <a:endParaRPr lang="en-US"/>
          </a:p>
        </p:txBody>
      </p:sp>
      <p:sp>
        <p:nvSpPr>
          <p:cNvPr id="3" name="Footer Placeholder 2"/>
          <p:cNvSpPr>
            <a:spLocks noGrp="1"/>
          </p:cNvSpPr>
          <p:nvPr>
            <p:ph type="ftr" idx="11"/>
            <p:custDataLst>
              <p:tags r:id="rId2"/>
            </p:custDataLst>
          </p:nvPr>
        </p:nvSpPr>
        <p:spPr/>
        <p:txBody>
          <a:bodyPr/>
          <a:lstStyle>
            <a:lvl1pPr>
              <a:defRPr dirty="0">
                <a:cs typeface="Arial" pitchFamily="34" charset="0"/>
              </a:defRPr>
            </a:lvl1pPr>
          </a:lstStyle>
          <a:p>
            <a:pPr>
              <a:defRPr/>
            </a:pPr>
            <a:endParaRPr lang="en-US"/>
          </a:p>
        </p:txBody>
      </p:sp>
      <p:sp>
        <p:nvSpPr>
          <p:cNvPr id="4" name="Slide Number Placeholder 3"/>
          <p:cNvSpPr>
            <a:spLocks noGrp="1"/>
          </p:cNvSpPr>
          <p:nvPr>
            <p:ph type="sldNum" idx="12"/>
            <p:custDataLst>
              <p:tags r:id="rId3"/>
            </p:custDataLst>
          </p:nvPr>
        </p:nvSpPr>
        <p:spPr/>
        <p:txBody>
          <a:bodyPr/>
          <a:lstStyle>
            <a:lvl1pPr>
              <a:defRPr>
                <a:cs typeface="Arial" pitchFamily="34" charset="0"/>
              </a:defRPr>
            </a:lvl1pPr>
          </a:lstStyle>
          <a:p>
            <a:pPr>
              <a:defRPr/>
            </a:pPr>
            <a:fld id="{A334EB39-82EF-4BDE-9B84-9968D06A4FF5}" type="slidenum">
              <a:rPr lang="en-US"/>
              <a:pPr>
                <a:defRPr/>
              </a:pPr>
              <a:t>‹#›</a:t>
            </a:fld>
            <a:endParaRPr lang="en-US" dirty="0"/>
          </a:p>
        </p:txBody>
      </p:sp>
    </p:spTree>
    <p:extLst>
      <p:ext uri="{BB962C8B-B14F-4D97-AF65-F5344CB8AC3E}">
        <p14:creationId xmlns:p14="http://schemas.microsoft.com/office/powerpoint/2010/main" val="421535132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9D08677-E491-47BC-996E-AFEF1BEA4DA3}" type="datetimeFigureOut">
              <a:rPr lang="en-US"/>
              <a:pPr>
                <a:defRPr/>
              </a:pPr>
              <a:t>1/19/2012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00C6F74-F15E-4BCF-8F97-55CD9D880C70}" type="slidenum">
              <a:rPr lang="en-US"/>
              <a:pPr>
                <a:defRPr/>
              </a:pPr>
              <a:t>‹#›</a:t>
            </a:fld>
            <a:endParaRPr lang="en-US" dirty="0"/>
          </a:p>
        </p:txBody>
      </p:sp>
    </p:spTree>
    <p:extLst>
      <p:ext uri="{BB962C8B-B14F-4D97-AF65-F5344CB8AC3E}">
        <p14:creationId xmlns:p14="http://schemas.microsoft.com/office/powerpoint/2010/main" val="17478460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2ED006F-FF3B-4079-A9F0-7BD76CE3344E}" type="datetimeFigureOut">
              <a:rPr lang="en-US"/>
              <a:pPr>
                <a:defRPr/>
              </a:pPr>
              <a:t>1/19/2012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3798DA-FBD6-48E2-AE4B-5247E1A9AD25}" type="slidenum">
              <a:rPr lang="en-US"/>
              <a:pPr>
                <a:defRPr/>
              </a:pPr>
              <a:t>‹#›</a:t>
            </a:fld>
            <a:endParaRPr lang="en-US" dirty="0"/>
          </a:p>
        </p:txBody>
      </p:sp>
    </p:spTree>
    <p:extLst>
      <p:ext uri="{BB962C8B-B14F-4D97-AF65-F5344CB8AC3E}">
        <p14:creationId xmlns:p14="http://schemas.microsoft.com/office/powerpoint/2010/main" val="405375631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9A77346-F5E1-4590-B771-D285D1180D63}" type="datetimeFigureOut">
              <a:rPr lang="en-US"/>
              <a:pPr>
                <a:defRPr/>
              </a:pPr>
              <a:t>1/19/2012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2953EB-85E0-4687-A954-7E276097EF60}" type="slidenum">
              <a:rPr lang="en-US"/>
              <a:pPr>
                <a:defRPr/>
              </a:pPr>
              <a:t>‹#›</a:t>
            </a:fld>
            <a:endParaRPr lang="en-US" dirty="0"/>
          </a:p>
        </p:txBody>
      </p:sp>
    </p:spTree>
    <p:extLst>
      <p:ext uri="{BB962C8B-B14F-4D97-AF65-F5344CB8AC3E}">
        <p14:creationId xmlns:p14="http://schemas.microsoft.com/office/powerpoint/2010/main" val="205018024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7D7B4EF-4DCA-4579-9902-530455DE6CEA}" type="datetimeFigureOut">
              <a:rPr lang="en-US"/>
              <a:pPr>
                <a:defRPr/>
              </a:pPr>
              <a:t>1/19/2012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D6A726-ED71-47BD-9D13-EE6621816EA0}" type="slidenum">
              <a:rPr lang="en-US"/>
              <a:pPr>
                <a:defRPr/>
              </a:pPr>
              <a:t>‹#›</a:t>
            </a:fld>
            <a:endParaRPr lang="en-US" dirty="0"/>
          </a:p>
        </p:txBody>
      </p:sp>
    </p:spTree>
    <p:extLst>
      <p:ext uri="{BB962C8B-B14F-4D97-AF65-F5344CB8AC3E}">
        <p14:creationId xmlns:p14="http://schemas.microsoft.com/office/powerpoint/2010/main" val="24826133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EB6CE3-D886-4994-B5F4-5D0F6B46A334}" type="slidenum">
              <a:rPr lang="en-US"/>
              <a:pPr>
                <a:defRPr/>
              </a:pPr>
              <a:t>‹#›</a:t>
            </a:fld>
            <a:endParaRPr lang="en-US" dirty="0"/>
          </a:p>
        </p:txBody>
      </p:sp>
    </p:spTree>
    <p:extLst>
      <p:ext uri="{BB962C8B-B14F-4D97-AF65-F5344CB8AC3E}">
        <p14:creationId xmlns:p14="http://schemas.microsoft.com/office/powerpoint/2010/main" val="293843968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CAF31D6-8937-439C-893E-54B627671C1B}" type="datetimeFigureOut">
              <a:rPr lang="en-US"/>
              <a:pPr>
                <a:defRPr/>
              </a:pPr>
              <a:t>1/19/2012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CA074FC-4395-4C94-8E60-19C727B14328}" type="slidenum">
              <a:rPr lang="en-US"/>
              <a:pPr>
                <a:defRPr/>
              </a:pPr>
              <a:t>‹#›</a:t>
            </a:fld>
            <a:endParaRPr lang="en-US" dirty="0"/>
          </a:p>
        </p:txBody>
      </p:sp>
    </p:spTree>
    <p:extLst>
      <p:ext uri="{BB962C8B-B14F-4D97-AF65-F5344CB8AC3E}">
        <p14:creationId xmlns:p14="http://schemas.microsoft.com/office/powerpoint/2010/main" val="198999306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B6D4890-56BD-48B6-A554-395240F78B3D}" type="datetimeFigureOut">
              <a:rPr lang="en-US"/>
              <a:pPr>
                <a:defRPr/>
              </a:pPr>
              <a:t>1/19/2012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38045F2-8C73-43D7-90FD-1A8BBCEC192E}" type="slidenum">
              <a:rPr lang="en-US"/>
              <a:pPr>
                <a:defRPr/>
              </a:pPr>
              <a:t>‹#›</a:t>
            </a:fld>
            <a:endParaRPr lang="en-US" dirty="0"/>
          </a:p>
        </p:txBody>
      </p:sp>
    </p:spTree>
    <p:extLst>
      <p:ext uri="{BB962C8B-B14F-4D97-AF65-F5344CB8AC3E}">
        <p14:creationId xmlns:p14="http://schemas.microsoft.com/office/powerpoint/2010/main" val="304187770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E0AE6247-B54E-43D4-AE2E-3CEA13A98401}" type="datetimeFigureOut">
              <a:rPr lang="en-US"/>
              <a:pPr>
                <a:defRPr/>
              </a:pPr>
              <a:t>1/19/2012</a:t>
            </a:fld>
            <a:endParaRPr lang="en-US" dirty="0"/>
          </a:p>
        </p:txBody>
      </p:sp>
      <p:sp>
        <p:nvSpPr>
          <p:cNvPr id="3" name="Footer Placeholder 2"/>
          <p:cNvSpPr>
            <a:spLocks noGrp="1"/>
          </p:cNvSpPr>
          <p:nvPr>
            <p:ph type="ftr" sz="quarter" idx="11"/>
          </p:nvPr>
        </p:nvSpPr>
        <p:spPr/>
        <p:txBody>
          <a:bodyPr/>
          <a:lstStyle>
            <a:lvl1pPr>
              <a:defRPr dirty="0"/>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50596CBD-88A2-4B7F-B136-12A4D41C150F}" type="slidenum">
              <a:rPr lang="en-US"/>
              <a:pPr>
                <a:defRPr/>
              </a:pPr>
              <a:t>‹#›</a:t>
            </a:fld>
            <a:endParaRPr lang="en-US" dirty="0"/>
          </a:p>
        </p:txBody>
      </p:sp>
    </p:spTree>
    <p:extLst>
      <p:ext uri="{BB962C8B-B14F-4D97-AF65-F5344CB8AC3E}">
        <p14:creationId xmlns:p14="http://schemas.microsoft.com/office/powerpoint/2010/main" val="49385195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CD9E7E3-9D92-4797-8410-48FE8E06C849}" type="datetimeFigureOut">
              <a:rPr lang="en-US"/>
              <a:pPr>
                <a:defRPr/>
              </a:pPr>
              <a:t>1/19/2012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923ED20-1A6D-4E9C-BFBC-8113799E8CFC}" type="slidenum">
              <a:rPr lang="en-US"/>
              <a:pPr>
                <a:defRPr/>
              </a:pPr>
              <a:t>‹#›</a:t>
            </a:fld>
            <a:endParaRPr lang="en-US" dirty="0"/>
          </a:p>
        </p:txBody>
      </p:sp>
    </p:spTree>
    <p:extLst>
      <p:ext uri="{BB962C8B-B14F-4D97-AF65-F5344CB8AC3E}">
        <p14:creationId xmlns:p14="http://schemas.microsoft.com/office/powerpoint/2010/main" val="379131001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A640B80-AA81-4840-982E-0EA5755E70FA}" type="datetimeFigureOut">
              <a:rPr lang="en-US"/>
              <a:pPr>
                <a:defRPr/>
              </a:pPr>
              <a:t>1/19/2012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05DAF69-36A3-46B0-BAC6-D1B7A5B85CE7}" type="slidenum">
              <a:rPr lang="en-US"/>
              <a:pPr>
                <a:defRPr/>
              </a:pPr>
              <a:t>‹#›</a:t>
            </a:fld>
            <a:endParaRPr lang="en-US" dirty="0"/>
          </a:p>
        </p:txBody>
      </p:sp>
    </p:spTree>
    <p:extLst>
      <p:ext uri="{BB962C8B-B14F-4D97-AF65-F5344CB8AC3E}">
        <p14:creationId xmlns:p14="http://schemas.microsoft.com/office/powerpoint/2010/main" val="100570433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45F6308-4437-42ED-9A2E-8E9B74BA2B77}" type="datetimeFigureOut">
              <a:rPr lang="en-US"/>
              <a:pPr>
                <a:defRPr/>
              </a:pPr>
              <a:t>1/19/2012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7CDED7-E096-474B-95FE-79DB105D2EE4}" type="slidenum">
              <a:rPr lang="en-US"/>
              <a:pPr>
                <a:defRPr/>
              </a:pPr>
              <a:t>‹#›</a:t>
            </a:fld>
            <a:endParaRPr lang="en-US" dirty="0"/>
          </a:p>
        </p:txBody>
      </p:sp>
    </p:spTree>
    <p:extLst>
      <p:ext uri="{BB962C8B-B14F-4D97-AF65-F5344CB8AC3E}">
        <p14:creationId xmlns:p14="http://schemas.microsoft.com/office/powerpoint/2010/main" val="57974809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AA9EC9F-BD25-494A-AE3F-BD9031F8C8CC}" type="datetimeFigureOut">
              <a:rPr lang="en-US"/>
              <a:pPr>
                <a:defRPr/>
              </a:pPr>
              <a:t>1/19/2012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1AB1C6-AE2F-413F-AD98-8046DC026BC7}" type="slidenum">
              <a:rPr lang="en-US"/>
              <a:pPr>
                <a:defRPr/>
              </a:pPr>
              <a:t>‹#›</a:t>
            </a:fld>
            <a:endParaRPr lang="en-US" dirty="0"/>
          </a:p>
        </p:txBody>
      </p:sp>
    </p:spTree>
    <p:extLst>
      <p:ext uri="{BB962C8B-B14F-4D97-AF65-F5344CB8AC3E}">
        <p14:creationId xmlns:p14="http://schemas.microsoft.com/office/powerpoint/2010/main" val="427134511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42F5A1-B755-4403-9591-CF9451D65DC6}" type="slidenum">
              <a:rPr lang="en-US"/>
              <a:pPr>
                <a:defRPr/>
              </a:pPr>
              <a:t>‹#›</a:t>
            </a:fld>
            <a:endParaRPr lang="en-US" dirty="0"/>
          </a:p>
        </p:txBody>
      </p:sp>
    </p:spTree>
    <p:extLst>
      <p:ext uri="{BB962C8B-B14F-4D97-AF65-F5344CB8AC3E}">
        <p14:creationId xmlns:p14="http://schemas.microsoft.com/office/powerpoint/2010/main" val="419190298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A52EC85-D4B5-41F1-B868-78A1F2AA186C}" type="slidenum">
              <a:rPr lang="en-US"/>
              <a:pPr>
                <a:defRPr/>
              </a:pPr>
              <a:t>‹#›</a:t>
            </a:fld>
            <a:endParaRPr lang="en-US" dirty="0"/>
          </a:p>
        </p:txBody>
      </p:sp>
    </p:spTree>
    <p:extLst>
      <p:ext uri="{BB962C8B-B14F-4D97-AF65-F5344CB8AC3E}">
        <p14:creationId xmlns:p14="http://schemas.microsoft.com/office/powerpoint/2010/main" val="283927339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BF567B-AA79-4F4B-A3C6-70D01D2AC299}" type="slidenum">
              <a:rPr lang="en-US"/>
              <a:pPr>
                <a:defRPr/>
              </a:pPr>
              <a:t>‹#›</a:t>
            </a:fld>
            <a:endParaRPr lang="en-US" dirty="0"/>
          </a:p>
        </p:txBody>
      </p:sp>
    </p:spTree>
    <p:extLst>
      <p:ext uri="{BB962C8B-B14F-4D97-AF65-F5344CB8AC3E}">
        <p14:creationId xmlns:p14="http://schemas.microsoft.com/office/powerpoint/2010/main" val="24299820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47E8005-456E-47DB-B312-642047C0A5A4}" type="slidenum">
              <a:rPr lang="en-US"/>
              <a:pPr>
                <a:defRPr/>
              </a:pPr>
              <a:t>‹#›</a:t>
            </a:fld>
            <a:endParaRPr lang="en-US" dirty="0"/>
          </a:p>
        </p:txBody>
      </p:sp>
    </p:spTree>
    <p:extLst>
      <p:ext uri="{BB962C8B-B14F-4D97-AF65-F5344CB8AC3E}">
        <p14:creationId xmlns:p14="http://schemas.microsoft.com/office/powerpoint/2010/main" val="360354608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8DC2919-389E-4D4B-8E99-F97D2EC67B44}" type="slidenum">
              <a:rPr lang="en-US"/>
              <a:pPr>
                <a:defRPr/>
              </a:pPr>
              <a:t>‹#›</a:t>
            </a:fld>
            <a:endParaRPr lang="en-US" dirty="0"/>
          </a:p>
        </p:txBody>
      </p:sp>
    </p:spTree>
    <p:extLst>
      <p:ext uri="{BB962C8B-B14F-4D97-AF65-F5344CB8AC3E}">
        <p14:creationId xmlns:p14="http://schemas.microsoft.com/office/powerpoint/2010/main" val="6362644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C956E49-CA3F-4C2C-87CE-3BBEBA854131}" type="slidenum">
              <a:rPr lang="en-US"/>
              <a:pPr>
                <a:defRPr/>
              </a:pPr>
              <a:t>‹#›</a:t>
            </a:fld>
            <a:endParaRPr lang="en-US" dirty="0"/>
          </a:p>
        </p:txBody>
      </p:sp>
    </p:spTree>
    <p:extLst>
      <p:ext uri="{BB962C8B-B14F-4D97-AF65-F5344CB8AC3E}">
        <p14:creationId xmlns:p14="http://schemas.microsoft.com/office/powerpoint/2010/main" val="76151740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9418CFB-D942-4F4D-BC2C-49E542896A22}" type="slidenum">
              <a:rPr lang="en-US"/>
              <a:pPr>
                <a:defRPr/>
              </a:pPr>
              <a:t>‹#›</a:t>
            </a:fld>
            <a:endParaRPr lang="en-US" dirty="0"/>
          </a:p>
        </p:txBody>
      </p:sp>
    </p:spTree>
    <p:extLst>
      <p:ext uri="{BB962C8B-B14F-4D97-AF65-F5344CB8AC3E}">
        <p14:creationId xmlns:p14="http://schemas.microsoft.com/office/powerpoint/2010/main" val="18008728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39ADDA6-A570-4B91-96BB-69A477C58F91}" type="slidenum">
              <a:rPr lang="en-US"/>
              <a:pPr>
                <a:defRPr/>
              </a:pPr>
              <a:t>‹#›</a:t>
            </a:fld>
            <a:endParaRPr lang="en-US" dirty="0"/>
          </a:p>
        </p:txBody>
      </p:sp>
    </p:spTree>
    <p:extLst>
      <p:ext uri="{BB962C8B-B14F-4D97-AF65-F5344CB8AC3E}">
        <p14:creationId xmlns:p14="http://schemas.microsoft.com/office/powerpoint/2010/main" val="276395469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2C0EDB1-5D3F-4E09-8680-2FA083A3A169}" type="slidenum">
              <a:rPr lang="en-US"/>
              <a:pPr>
                <a:defRPr/>
              </a:pPr>
              <a:t>‹#›</a:t>
            </a:fld>
            <a:endParaRPr lang="en-US" dirty="0"/>
          </a:p>
        </p:txBody>
      </p:sp>
    </p:spTree>
    <p:extLst>
      <p:ext uri="{BB962C8B-B14F-4D97-AF65-F5344CB8AC3E}">
        <p14:creationId xmlns:p14="http://schemas.microsoft.com/office/powerpoint/2010/main" val="224297829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9848EB7-4E33-4BBE-B888-BD7E5E2C04E6}" type="slidenum">
              <a:rPr lang="en-US"/>
              <a:pPr>
                <a:defRPr/>
              </a:pPr>
              <a:t>‹#›</a:t>
            </a:fld>
            <a:endParaRPr lang="en-US" dirty="0"/>
          </a:p>
        </p:txBody>
      </p:sp>
    </p:spTree>
    <p:extLst>
      <p:ext uri="{BB962C8B-B14F-4D97-AF65-F5344CB8AC3E}">
        <p14:creationId xmlns:p14="http://schemas.microsoft.com/office/powerpoint/2010/main" val="313455429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BBE8FA-6552-48C2-916C-2AC24CD95E27}" type="slidenum">
              <a:rPr lang="en-US"/>
              <a:pPr>
                <a:defRPr/>
              </a:pPr>
              <a:t>‹#›</a:t>
            </a:fld>
            <a:endParaRPr lang="en-US" dirty="0"/>
          </a:p>
        </p:txBody>
      </p:sp>
    </p:spTree>
    <p:extLst>
      <p:ext uri="{BB962C8B-B14F-4D97-AF65-F5344CB8AC3E}">
        <p14:creationId xmlns:p14="http://schemas.microsoft.com/office/powerpoint/2010/main" val="392749990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0E473C-BF8E-4ABE-BFA3-B73BF79EB659}" type="slidenum">
              <a:rPr lang="en-US"/>
              <a:pPr>
                <a:defRPr/>
              </a:pPr>
              <a:t>‹#›</a:t>
            </a:fld>
            <a:endParaRPr lang="en-US" dirty="0"/>
          </a:p>
        </p:txBody>
      </p:sp>
    </p:spTree>
    <p:extLst>
      <p:ext uri="{BB962C8B-B14F-4D97-AF65-F5344CB8AC3E}">
        <p14:creationId xmlns:p14="http://schemas.microsoft.com/office/powerpoint/2010/main" val="424497507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CECA285-2FB6-4BFF-A349-E7BD6A2EA914}" type="slidenum">
              <a:rPr lang="en-US"/>
              <a:pPr>
                <a:defRPr/>
              </a:pPr>
              <a:t>‹#›</a:t>
            </a:fld>
            <a:endParaRPr lang="en-US" dirty="0"/>
          </a:p>
        </p:txBody>
      </p:sp>
    </p:spTree>
    <p:extLst>
      <p:ext uri="{BB962C8B-B14F-4D97-AF65-F5344CB8AC3E}">
        <p14:creationId xmlns:p14="http://schemas.microsoft.com/office/powerpoint/2010/main" val="267483841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D8C69BA-BF62-439E-838E-59A45CD0F7DD}" type="slidenum">
              <a:rPr lang="en-US"/>
              <a:pPr>
                <a:defRPr/>
              </a:pPr>
              <a:t>‹#›</a:t>
            </a:fld>
            <a:endParaRPr lang="en-US" dirty="0"/>
          </a:p>
        </p:txBody>
      </p:sp>
    </p:spTree>
    <p:extLst>
      <p:ext uri="{BB962C8B-B14F-4D97-AF65-F5344CB8AC3E}">
        <p14:creationId xmlns:p14="http://schemas.microsoft.com/office/powerpoint/2010/main" val="38327719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5618BB5-E65D-4720-ACF2-D84D672630FC}" type="slidenum">
              <a:rPr lang="en-US"/>
              <a:pPr>
                <a:defRPr/>
              </a:pPr>
              <a:t>‹#›</a:t>
            </a:fld>
            <a:endParaRPr lang="en-US" dirty="0"/>
          </a:p>
        </p:txBody>
      </p:sp>
    </p:spTree>
    <p:extLst>
      <p:ext uri="{BB962C8B-B14F-4D97-AF65-F5344CB8AC3E}">
        <p14:creationId xmlns:p14="http://schemas.microsoft.com/office/powerpoint/2010/main" val="246356075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1FFE934-38E0-4967-96D1-47D4BEA1BA4A}" type="slidenum">
              <a:rPr lang="en-US"/>
              <a:pPr>
                <a:defRPr/>
              </a:pPr>
              <a:t>‹#›</a:t>
            </a:fld>
            <a:endParaRPr lang="en-US" dirty="0"/>
          </a:p>
        </p:txBody>
      </p:sp>
    </p:spTree>
    <p:extLst>
      <p:ext uri="{BB962C8B-B14F-4D97-AF65-F5344CB8AC3E}">
        <p14:creationId xmlns:p14="http://schemas.microsoft.com/office/powerpoint/2010/main" val="74496755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C8ABC36-2BFD-4C07-A067-47F312066918}" type="slidenum">
              <a:rPr lang="en-US"/>
              <a:pPr>
                <a:defRPr/>
              </a:pPr>
              <a:t>‹#›</a:t>
            </a:fld>
            <a:endParaRPr lang="en-US" dirty="0"/>
          </a:p>
        </p:txBody>
      </p:sp>
    </p:spTree>
    <p:extLst>
      <p:ext uri="{BB962C8B-B14F-4D97-AF65-F5344CB8AC3E}">
        <p14:creationId xmlns:p14="http://schemas.microsoft.com/office/powerpoint/2010/main" val="342608961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62D6DA7-B800-403A-B402-23317A332D4B}" type="slidenum">
              <a:rPr lang="en-US"/>
              <a:pPr>
                <a:defRPr/>
              </a:pPr>
              <a:t>‹#›</a:t>
            </a:fld>
            <a:endParaRPr lang="en-US" dirty="0"/>
          </a:p>
        </p:txBody>
      </p:sp>
    </p:spTree>
    <p:extLst>
      <p:ext uri="{BB962C8B-B14F-4D97-AF65-F5344CB8AC3E}">
        <p14:creationId xmlns:p14="http://schemas.microsoft.com/office/powerpoint/2010/main" val="334738600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13E1D6D-37F0-4391-810A-1CB36AC32B08}" type="slidenum">
              <a:rPr lang="en-US"/>
              <a:pPr>
                <a:defRPr/>
              </a:pPr>
              <a:t>‹#›</a:t>
            </a:fld>
            <a:endParaRPr lang="en-US" dirty="0"/>
          </a:p>
        </p:txBody>
      </p:sp>
    </p:spTree>
    <p:extLst>
      <p:ext uri="{BB962C8B-B14F-4D97-AF65-F5344CB8AC3E}">
        <p14:creationId xmlns:p14="http://schemas.microsoft.com/office/powerpoint/2010/main" val="16805783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40CABDB-1AA5-4632-A69E-9344BE679359}" type="slidenum">
              <a:rPr lang="en-US"/>
              <a:pPr>
                <a:defRPr/>
              </a:pPr>
              <a:t>‹#›</a:t>
            </a:fld>
            <a:endParaRPr lang="en-US" dirty="0"/>
          </a:p>
        </p:txBody>
      </p:sp>
    </p:spTree>
    <p:extLst>
      <p:ext uri="{BB962C8B-B14F-4D97-AF65-F5344CB8AC3E}">
        <p14:creationId xmlns:p14="http://schemas.microsoft.com/office/powerpoint/2010/main" val="43264117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E0F6EC-471E-484C-ACB0-6C685CB97A17}" type="slidenum">
              <a:rPr lang="en-US"/>
              <a:pPr>
                <a:defRPr/>
              </a:pPr>
              <a:t>‹#›</a:t>
            </a:fld>
            <a:endParaRPr lang="en-US" dirty="0"/>
          </a:p>
        </p:txBody>
      </p:sp>
    </p:spTree>
    <p:extLst>
      <p:ext uri="{BB962C8B-B14F-4D97-AF65-F5344CB8AC3E}">
        <p14:creationId xmlns:p14="http://schemas.microsoft.com/office/powerpoint/2010/main" val="56342182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0AA08BA-B992-41B4-965F-6686F2C99FB2}" type="slidenum">
              <a:rPr lang="en-US"/>
              <a:pPr>
                <a:defRPr/>
              </a:pPr>
              <a:t>‹#›</a:t>
            </a:fld>
            <a:endParaRPr lang="en-US" dirty="0"/>
          </a:p>
        </p:txBody>
      </p:sp>
    </p:spTree>
    <p:extLst>
      <p:ext uri="{BB962C8B-B14F-4D97-AF65-F5344CB8AC3E}">
        <p14:creationId xmlns:p14="http://schemas.microsoft.com/office/powerpoint/2010/main" val="205966982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F283E0-A2ED-4FBE-A697-9455554F3FE7}" type="slidenum">
              <a:rPr lang="en-US"/>
              <a:pPr>
                <a:defRPr/>
              </a:pPr>
              <a:t>‹#›</a:t>
            </a:fld>
            <a:endParaRPr lang="en-US" dirty="0"/>
          </a:p>
        </p:txBody>
      </p:sp>
    </p:spTree>
    <p:extLst>
      <p:ext uri="{BB962C8B-B14F-4D97-AF65-F5344CB8AC3E}">
        <p14:creationId xmlns:p14="http://schemas.microsoft.com/office/powerpoint/2010/main" val="43898400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8C7F592-F801-49CE-B22A-2D4D62DE17D8}" type="slidenum">
              <a:rPr lang="en-US"/>
              <a:pPr>
                <a:defRPr/>
              </a:pPr>
              <a:t>‹#›</a:t>
            </a:fld>
            <a:endParaRPr lang="en-US" dirty="0"/>
          </a:p>
        </p:txBody>
      </p:sp>
    </p:spTree>
    <p:extLst>
      <p:ext uri="{BB962C8B-B14F-4D97-AF65-F5344CB8AC3E}">
        <p14:creationId xmlns:p14="http://schemas.microsoft.com/office/powerpoint/2010/main" val="22359136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8FD3F62-10B9-4600-8F30-219C7E0DFEB4}" type="slidenum">
              <a:rPr lang="en-US"/>
              <a:pPr>
                <a:defRPr/>
              </a:pPr>
              <a:t>‹#›</a:t>
            </a:fld>
            <a:endParaRPr lang="en-US" dirty="0"/>
          </a:p>
        </p:txBody>
      </p:sp>
    </p:spTree>
    <p:extLst>
      <p:ext uri="{BB962C8B-B14F-4D97-AF65-F5344CB8AC3E}">
        <p14:creationId xmlns:p14="http://schemas.microsoft.com/office/powerpoint/2010/main" val="6966993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36BC5FC-78D8-4AE5-B9D6-1243BCDFFC59}" type="slidenum">
              <a:rPr lang="en-US"/>
              <a:pPr>
                <a:defRPr/>
              </a:pPr>
              <a:t>‹#›</a:t>
            </a:fld>
            <a:endParaRPr lang="en-US" dirty="0"/>
          </a:p>
        </p:txBody>
      </p:sp>
    </p:spTree>
    <p:extLst>
      <p:ext uri="{BB962C8B-B14F-4D97-AF65-F5344CB8AC3E}">
        <p14:creationId xmlns:p14="http://schemas.microsoft.com/office/powerpoint/2010/main" val="131272187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442ECD2-7717-4F56-A776-F81D7AEB4582}" type="slidenum">
              <a:rPr lang="en-US"/>
              <a:pPr>
                <a:defRPr/>
              </a:pPr>
              <a:t>‹#›</a:t>
            </a:fld>
            <a:endParaRPr lang="en-US" dirty="0"/>
          </a:p>
        </p:txBody>
      </p:sp>
    </p:spTree>
    <p:extLst>
      <p:ext uri="{BB962C8B-B14F-4D97-AF65-F5344CB8AC3E}">
        <p14:creationId xmlns:p14="http://schemas.microsoft.com/office/powerpoint/2010/main" val="42628141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8A1AB18-22AC-4FB2-B682-600012F97E65}" type="slidenum">
              <a:rPr lang="en-US"/>
              <a:pPr>
                <a:defRPr/>
              </a:pPr>
              <a:t>‹#›</a:t>
            </a:fld>
            <a:endParaRPr lang="en-US" dirty="0"/>
          </a:p>
        </p:txBody>
      </p:sp>
    </p:spTree>
    <p:extLst>
      <p:ext uri="{BB962C8B-B14F-4D97-AF65-F5344CB8AC3E}">
        <p14:creationId xmlns:p14="http://schemas.microsoft.com/office/powerpoint/2010/main" val="62870079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9EEBEDD-85C6-4648-8374-61F51F7A810A}" type="slidenum">
              <a:rPr lang="en-US"/>
              <a:pPr>
                <a:defRPr/>
              </a:pPr>
              <a:t>‹#›</a:t>
            </a:fld>
            <a:endParaRPr lang="en-US" dirty="0"/>
          </a:p>
        </p:txBody>
      </p:sp>
    </p:spTree>
    <p:extLst>
      <p:ext uri="{BB962C8B-B14F-4D97-AF65-F5344CB8AC3E}">
        <p14:creationId xmlns:p14="http://schemas.microsoft.com/office/powerpoint/2010/main" val="199172155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B0037B3-E82A-4E6D-85ED-826365C3F245}" type="slidenum">
              <a:rPr lang="en-US"/>
              <a:pPr>
                <a:defRPr/>
              </a:pPr>
              <a:t>‹#›</a:t>
            </a:fld>
            <a:endParaRPr lang="en-US" dirty="0"/>
          </a:p>
        </p:txBody>
      </p:sp>
    </p:spTree>
    <p:extLst>
      <p:ext uri="{BB962C8B-B14F-4D97-AF65-F5344CB8AC3E}">
        <p14:creationId xmlns:p14="http://schemas.microsoft.com/office/powerpoint/2010/main" val="408246152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E3B9DC6-25FE-4E7D-B2A4-D07CAC0DBFBF}" type="slidenum">
              <a:rPr lang="en-US"/>
              <a:pPr>
                <a:defRPr/>
              </a:pPr>
              <a:t>‹#›</a:t>
            </a:fld>
            <a:endParaRPr lang="en-US" dirty="0"/>
          </a:p>
        </p:txBody>
      </p:sp>
    </p:spTree>
    <p:extLst>
      <p:ext uri="{BB962C8B-B14F-4D97-AF65-F5344CB8AC3E}">
        <p14:creationId xmlns:p14="http://schemas.microsoft.com/office/powerpoint/2010/main" val="335637821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941E3D9-05C7-4C8E-844B-8322E7F515CB}" type="slidenum">
              <a:rPr lang="en-US"/>
              <a:pPr>
                <a:defRPr/>
              </a:pPr>
              <a:t>‹#›</a:t>
            </a:fld>
            <a:endParaRPr lang="en-US" dirty="0"/>
          </a:p>
        </p:txBody>
      </p:sp>
    </p:spTree>
    <p:extLst>
      <p:ext uri="{BB962C8B-B14F-4D97-AF65-F5344CB8AC3E}">
        <p14:creationId xmlns:p14="http://schemas.microsoft.com/office/powerpoint/2010/main" val="128810163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E7C0FEC-9A19-4E74-AD22-AEFEE66E04FE}" type="slidenum">
              <a:rPr lang="en-US"/>
              <a:pPr>
                <a:defRPr/>
              </a:pPr>
              <a:t>‹#›</a:t>
            </a:fld>
            <a:endParaRPr lang="en-US" dirty="0"/>
          </a:p>
        </p:txBody>
      </p:sp>
    </p:spTree>
    <p:extLst>
      <p:ext uri="{BB962C8B-B14F-4D97-AF65-F5344CB8AC3E}">
        <p14:creationId xmlns:p14="http://schemas.microsoft.com/office/powerpoint/2010/main" val="156487844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F6BD717-3816-4519-B8A9-740A8FAA6806}" type="slidenum">
              <a:rPr lang="en-US"/>
              <a:pPr>
                <a:defRPr/>
              </a:pPr>
              <a:t>‹#›</a:t>
            </a:fld>
            <a:endParaRPr lang="en-US" dirty="0"/>
          </a:p>
        </p:txBody>
      </p:sp>
    </p:spTree>
    <p:extLst>
      <p:ext uri="{BB962C8B-B14F-4D97-AF65-F5344CB8AC3E}">
        <p14:creationId xmlns:p14="http://schemas.microsoft.com/office/powerpoint/2010/main" val="44399794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3698D-B3FA-4893-AF51-113DF838F51A}" type="slidenum">
              <a:rPr lang="en-US"/>
              <a:pPr>
                <a:defRPr/>
              </a:pPr>
              <a:t>‹#›</a:t>
            </a:fld>
            <a:endParaRPr lang="en-US" dirty="0"/>
          </a:p>
        </p:txBody>
      </p:sp>
    </p:spTree>
    <p:extLst>
      <p:ext uri="{BB962C8B-B14F-4D97-AF65-F5344CB8AC3E}">
        <p14:creationId xmlns:p14="http://schemas.microsoft.com/office/powerpoint/2010/main" val="138313224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0D49CF2-B6FA-4AA5-AF7B-5C802252784A}" type="slidenum">
              <a:rPr lang="en-US"/>
              <a:pPr>
                <a:defRPr/>
              </a:pPr>
              <a:t>‹#›</a:t>
            </a:fld>
            <a:endParaRPr lang="en-US" dirty="0"/>
          </a:p>
        </p:txBody>
      </p:sp>
    </p:spTree>
    <p:extLst>
      <p:ext uri="{BB962C8B-B14F-4D97-AF65-F5344CB8AC3E}">
        <p14:creationId xmlns:p14="http://schemas.microsoft.com/office/powerpoint/2010/main" val="38261220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C68237B-2E3E-41E5-B8D7-02B49C2259F0}" type="slidenum">
              <a:rPr lang="en-US"/>
              <a:pPr>
                <a:defRPr/>
              </a:pPr>
              <a:t>‹#›</a:t>
            </a:fld>
            <a:endParaRPr lang="en-US" dirty="0"/>
          </a:p>
        </p:txBody>
      </p:sp>
    </p:spTree>
    <p:extLst>
      <p:ext uri="{BB962C8B-B14F-4D97-AF65-F5344CB8AC3E}">
        <p14:creationId xmlns:p14="http://schemas.microsoft.com/office/powerpoint/2010/main" val="351181505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3540216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5471850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8321897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8568204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909942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08039257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90949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8887722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555365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2632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A6920CF7-E40D-4E56-8C6C-D6FC53FEF843}" type="slidenum">
              <a:rPr lang="en-US"/>
              <a:pPr>
                <a:defRPr/>
              </a:pPr>
              <a:t>‹#›</a:t>
            </a:fld>
            <a:endParaRPr lang="en-US" dirty="0"/>
          </a:p>
        </p:txBody>
      </p:sp>
    </p:spTree>
    <p:extLst>
      <p:ext uri="{BB962C8B-B14F-4D97-AF65-F5344CB8AC3E}">
        <p14:creationId xmlns:p14="http://schemas.microsoft.com/office/powerpoint/2010/main" val="3360768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063200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1658EE5-9B17-4261-B94B-15FBD5419F8B}" type="slidenum">
              <a:rPr lang="en-US"/>
              <a:pPr>
                <a:defRPr/>
              </a:pPr>
              <a:t>‹#›</a:t>
            </a:fld>
            <a:endParaRPr lang="en-US" dirty="0"/>
          </a:p>
        </p:txBody>
      </p:sp>
    </p:spTree>
    <p:extLst>
      <p:ext uri="{BB962C8B-B14F-4D97-AF65-F5344CB8AC3E}">
        <p14:creationId xmlns:p14="http://schemas.microsoft.com/office/powerpoint/2010/main" val="153862396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9EB34F3-84F8-4D5B-9CBB-02264B0359D6}" type="slidenum">
              <a:rPr lang="en-US"/>
              <a:pPr>
                <a:defRPr/>
              </a:pPr>
              <a:t>‹#›</a:t>
            </a:fld>
            <a:endParaRPr lang="en-US" dirty="0"/>
          </a:p>
        </p:txBody>
      </p:sp>
    </p:spTree>
    <p:extLst>
      <p:ext uri="{BB962C8B-B14F-4D97-AF65-F5344CB8AC3E}">
        <p14:creationId xmlns:p14="http://schemas.microsoft.com/office/powerpoint/2010/main" val="6164270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A6A4887-9FC7-47D5-9FD8-06839F9911C4}" type="slidenum">
              <a:rPr lang="en-US"/>
              <a:pPr>
                <a:defRPr/>
              </a:pPr>
              <a:t>‹#›</a:t>
            </a:fld>
            <a:endParaRPr lang="en-US" dirty="0"/>
          </a:p>
        </p:txBody>
      </p:sp>
    </p:spTree>
    <p:extLst>
      <p:ext uri="{BB962C8B-B14F-4D97-AF65-F5344CB8AC3E}">
        <p14:creationId xmlns:p14="http://schemas.microsoft.com/office/powerpoint/2010/main" val="349031730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ED2E310A-8026-420F-8078-2BCFB4AA37B3}" type="slidenum">
              <a:rPr lang="en-US"/>
              <a:pPr>
                <a:defRPr/>
              </a:pPr>
              <a:t>‹#›</a:t>
            </a:fld>
            <a:endParaRPr lang="en-US" dirty="0"/>
          </a:p>
        </p:txBody>
      </p:sp>
    </p:spTree>
    <p:extLst>
      <p:ext uri="{BB962C8B-B14F-4D97-AF65-F5344CB8AC3E}">
        <p14:creationId xmlns:p14="http://schemas.microsoft.com/office/powerpoint/2010/main" val="56685602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5183C198-C434-4855-A730-F10EC145A9F0}" type="slidenum">
              <a:rPr lang="en-US"/>
              <a:pPr>
                <a:defRPr/>
              </a:pPr>
              <a:t>‹#›</a:t>
            </a:fld>
            <a:endParaRPr lang="en-US" dirty="0"/>
          </a:p>
        </p:txBody>
      </p:sp>
    </p:spTree>
    <p:extLst>
      <p:ext uri="{BB962C8B-B14F-4D97-AF65-F5344CB8AC3E}">
        <p14:creationId xmlns:p14="http://schemas.microsoft.com/office/powerpoint/2010/main" val="172475060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2FCF9679-9DBE-430F-85A0-419A0A11D4B1}" type="slidenum">
              <a:rPr lang="en-US"/>
              <a:pPr>
                <a:defRPr/>
              </a:pPr>
              <a:t>‹#›</a:t>
            </a:fld>
            <a:endParaRPr lang="en-US" dirty="0"/>
          </a:p>
        </p:txBody>
      </p:sp>
    </p:spTree>
    <p:extLst>
      <p:ext uri="{BB962C8B-B14F-4D97-AF65-F5344CB8AC3E}">
        <p14:creationId xmlns:p14="http://schemas.microsoft.com/office/powerpoint/2010/main" val="309513723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562EB534-945D-4AAD-9791-3820E43F2DED}" type="slidenum">
              <a:rPr lang="en-US"/>
              <a:pPr>
                <a:defRPr/>
              </a:pPr>
              <a:t>‹#›</a:t>
            </a:fld>
            <a:endParaRPr lang="en-US" dirty="0"/>
          </a:p>
        </p:txBody>
      </p:sp>
    </p:spTree>
    <p:extLst>
      <p:ext uri="{BB962C8B-B14F-4D97-AF65-F5344CB8AC3E}">
        <p14:creationId xmlns:p14="http://schemas.microsoft.com/office/powerpoint/2010/main" val="204307302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6CA7975-A48B-465C-826C-20B015EED485}" type="slidenum">
              <a:rPr lang="en-US"/>
              <a:pPr>
                <a:defRPr/>
              </a:pPr>
              <a:t>‹#›</a:t>
            </a:fld>
            <a:endParaRPr lang="en-US" dirty="0"/>
          </a:p>
        </p:txBody>
      </p:sp>
    </p:spTree>
    <p:extLst>
      <p:ext uri="{BB962C8B-B14F-4D97-AF65-F5344CB8AC3E}">
        <p14:creationId xmlns:p14="http://schemas.microsoft.com/office/powerpoint/2010/main" val="138045457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9C700DF-BBFA-499B-A620-52C272A686BB}" type="slidenum">
              <a:rPr lang="en-US"/>
              <a:pPr>
                <a:defRPr/>
              </a:pPr>
              <a:t>‹#›</a:t>
            </a:fld>
            <a:endParaRPr lang="en-US" dirty="0"/>
          </a:p>
        </p:txBody>
      </p:sp>
    </p:spTree>
    <p:extLst>
      <p:ext uri="{BB962C8B-B14F-4D97-AF65-F5344CB8AC3E}">
        <p14:creationId xmlns:p14="http://schemas.microsoft.com/office/powerpoint/2010/main" val="2468756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742B349-3721-4902-8E57-8C2E29832686}" type="slidenum">
              <a:rPr lang="en-US"/>
              <a:pPr>
                <a:defRPr/>
              </a:pPr>
              <a:t>‹#›</a:t>
            </a:fld>
            <a:endParaRPr lang="en-US" dirty="0"/>
          </a:p>
        </p:txBody>
      </p:sp>
    </p:spTree>
    <p:extLst>
      <p:ext uri="{BB962C8B-B14F-4D97-AF65-F5344CB8AC3E}">
        <p14:creationId xmlns:p14="http://schemas.microsoft.com/office/powerpoint/2010/main" val="59947184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382AA76-F29D-424A-B9ED-1CE071D66D34}" type="slidenum">
              <a:rPr lang="en-US"/>
              <a:pPr>
                <a:defRPr/>
              </a:pPr>
              <a:t>‹#›</a:t>
            </a:fld>
            <a:endParaRPr lang="en-US" dirty="0"/>
          </a:p>
        </p:txBody>
      </p:sp>
    </p:spTree>
    <p:extLst>
      <p:ext uri="{BB962C8B-B14F-4D97-AF65-F5344CB8AC3E}">
        <p14:creationId xmlns:p14="http://schemas.microsoft.com/office/powerpoint/2010/main" val="146341911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9F7005A-75B5-4045-A516-52179056A622}" type="slidenum">
              <a:rPr lang="en-US"/>
              <a:pPr>
                <a:defRPr/>
              </a:pPr>
              <a:t>‹#›</a:t>
            </a:fld>
            <a:endParaRPr lang="en-US" dirty="0"/>
          </a:p>
        </p:txBody>
      </p:sp>
    </p:spTree>
    <p:extLst>
      <p:ext uri="{BB962C8B-B14F-4D97-AF65-F5344CB8AC3E}">
        <p14:creationId xmlns:p14="http://schemas.microsoft.com/office/powerpoint/2010/main" val="417653220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sz="1600" dirty="0">
                <a:cs typeface="Arial" pitchFamily="34" charset="0"/>
              </a:defRPr>
            </a:lvl1pPr>
          </a:lstStyle>
          <a:p>
            <a:pPr>
              <a:defRPr/>
            </a:pPr>
            <a:endParaRPr lang="en-US"/>
          </a:p>
        </p:txBody>
      </p:sp>
      <p:sp>
        <p:nvSpPr>
          <p:cNvPr id="3" name="Footer Placeholder 2"/>
          <p:cNvSpPr>
            <a:spLocks noGrp="1"/>
          </p:cNvSpPr>
          <p:nvPr>
            <p:ph type="ftr" idx="11"/>
          </p:nvPr>
        </p:nvSpPr>
        <p:spPr/>
        <p:txBody>
          <a:bodyPr/>
          <a:lstStyle>
            <a:lvl1pPr>
              <a:defRPr sz="1600" dirty="0">
                <a:cs typeface="Arial" pitchFamily="34" charset="0"/>
              </a:defRPr>
            </a:lvl1pPr>
          </a:lstStyle>
          <a:p>
            <a:pPr>
              <a:defRPr/>
            </a:pPr>
            <a:endParaRPr lang="en-US"/>
          </a:p>
        </p:txBody>
      </p:sp>
      <p:sp>
        <p:nvSpPr>
          <p:cNvPr id="4" name="Slide Number Placeholder 3"/>
          <p:cNvSpPr>
            <a:spLocks noGrp="1"/>
          </p:cNvSpPr>
          <p:nvPr>
            <p:ph type="sldNum" idx="12"/>
          </p:nvPr>
        </p:nvSpPr>
        <p:spPr/>
        <p:txBody>
          <a:bodyPr/>
          <a:lstStyle>
            <a:lvl1pPr>
              <a:defRPr sz="1600">
                <a:cs typeface="Arial" pitchFamily="34" charset="0"/>
              </a:defRPr>
            </a:lvl1pPr>
          </a:lstStyle>
          <a:p>
            <a:pPr>
              <a:defRPr/>
            </a:pPr>
            <a:fld id="{8BB4DF56-C223-477C-B9CB-06AFB56128E3}" type="slidenum">
              <a:rPr lang="en-US"/>
              <a:pPr>
                <a:defRPr/>
              </a:pPr>
              <a:t>‹#›</a:t>
            </a:fld>
            <a:endParaRPr lang="en-US" dirty="0"/>
          </a:p>
        </p:txBody>
      </p:sp>
    </p:spTree>
    <p:extLst>
      <p:ext uri="{BB962C8B-B14F-4D97-AF65-F5344CB8AC3E}">
        <p14:creationId xmlns:p14="http://schemas.microsoft.com/office/powerpoint/2010/main" val="368694469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725" indent="0" algn="ctr">
              <a:buNone/>
              <a:defRPr/>
            </a:lvl2pPr>
            <a:lvl3pPr marL="913453" indent="0" algn="ctr">
              <a:buNone/>
              <a:defRPr/>
            </a:lvl3pPr>
            <a:lvl4pPr marL="1370180" indent="0" algn="ctr">
              <a:buNone/>
              <a:defRPr/>
            </a:lvl4pPr>
            <a:lvl5pPr marL="1826905" indent="0" algn="ctr">
              <a:buNone/>
              <a:defRPr/>
            </a:lvl5pPr>
            <a:lvl6pPr marL="2283632" indent="0" algn="ctr">
              <a:buNone/>
              <a:defRPr/>
            </a:lvl6pPr>
            <a:lvl7pPr marL="2740358" indent="0" algn="ctr">
              <a:buNone/>
              <a:defRPr/>
            </a:lvl7pPr>
            <a:lvl8pPr marL="3197080" indent="0" algn="ctr">
              <a:buNone/>
              <a:defRPr/>
            </a:lvl8pPr>
            <a:lvl9pPr marL="3653809"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6C87B4-52B0-4E73-9030-8AB19F73E7F9}" type="slidenum">
              <a:rPr lang="en-US"/>
              <a:pPr>
                <a:defRPr/>
              </a:pPr>
              <a:t>‹#›</a:t>
            </a:fld>
            <a:endParaRPr lang="en-US" dirty="0"/>
          </a:p>
        </p:txBody>
      </p:sp>
    </p:spTree>
    <p:extLst>
      <p:ext uri="{BB962C8B-B14F-4D97-AF65-F5344CB8AC3E}">
        <p14:creationId xmlns:p14="http://schemas.microsoft.com/office/powerpoint/2010/main" val="243651979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2CD232D-F7C6-48D7-8EB6-64D852348777}" type="slidenum">
              <a:rPr lang="en-US"/>
              <a:pPr>
                <a:defRPr/>
              </a:pPr>
              <a:t>‹#›</a:t>
            </a:fld>
            <a:endParaRPr lang="en-US" dirty="0"/>
          </a:p>
        </p:txBody>
      </p:sp>
    </p:spTree>
    <p:extLst>
      <p:ext uri="{BB962C8B-B14F-4D97-AF65-F5344CB8AC3E}">
        <p14:creationId xmlns:p14="http://schemas.microsoft.com/office/powerpoint/2010/main" val="402905899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725" indent="0">
              <a:buNone/>
              <a:defRPr sz="1800"/>
            </a:lvl2pPr>
            <a:lvl3pPr marL="913453" indent="0">
              <a:buNone/>
              <a:defRPr sz="1600"/>
            </a:lvl3pPr>
            <a:lvl4pPr marL="1370180" indent="0">
              <a:buNone/>
              <a:defRPr sz="1400"/>
            </a:lvl4pPr>
            <a:lvl5pPr marL="1826905" indent="0">
              <a:buNone/>
              <a:defRPr sz="1400"/>
            </a:lvl5pPr>
            <a:lvl6pPr marL="2283632" indent="0">
              <a:buNone/>
              <a:defRPr sz="1400"/>
            </a:lvl6pPr>
            <a:lvl7pPr marL="2740358" indent="0">
              <a:buNone/>
              <a:defRPr sz="1400"/>
            </a:lvl7pPr>
            <a:lvl8pPr marL="3197080" indent="0">
              <a:buNone/>
              <a:defRPr sz="1400"/>
            </a:lvl8pPr>
            <a:lvl9pPr marL="3653809"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1764E17-A7AD-4041-8D3A-83D24BD4CB7A}" type="slidenum">
              <a:rPr lang="en-US"/>
              <a:pPr>
                <a:defRPr/>
              </a:pPr>
              <a:t>‹#›</a:t>
            </a:fld>
            <a:endParaRPr lang="en-US" dirty="0"/>
          </a:p>
        </p:txBody>
      </p:sp>
    </p:spTree>
    <p:extLst>
      <p:ext uri="{BB962C8B-B14F-4D97-AF65-F5344CB8AC3E}">
        <p14:creationId xmlns:p14="http://schemas.microsoft.com/office/powerpoint/2010/main" val="184831057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CE33693-63A9-4C2E-9DE3-CD99DF1209C6}" type="slidenum">
              <a:rPr lang="en-US"/>
              <a:pPr>
                <a:defRPr/>
              </a:pPr>
              <a:t>‹#›</a:t>
            </a:fld>
            <a:endParaRPr lang="en-US" dirty="0"/>
          </a:p>
        </p:txBody>
      </p:sp>
    </p:spTree>
    <p:extLst>
      <p:ext uri="{BB962C8B-B14F-4D97-AF65-F5344CB8AC3E}">
        <p14:creationId xmlns:p14="http://schemas.microsoft.com/office/powerpoint/2010/main" val="403190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5A43A3E-B975-4818-AB4F-90FE88504E95}" type="slidenum">
              <a:rPr lang="en-US"/>
              <a:pPr>
                <a:defRPr/>
              </a:pPr>
              <a:t>‹#›</a:t>
            </a:fld>
            <a:endParaRPr lang="en-US" dirty="0"/>
          </a:p>
        </p:txBody>
      </p:sp>
    </p:spTree>
    <p:extLst>
      <p:ext uri="{BB962C8B-B14F-4D97-AF65-F5344CB8AC3E}">
        <p14:creationId xmlns:p14="http://schemas.microsoft.com/office/powerpoint/2010/main" val="300675304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083186B-98DC-4841-BA8D-64C7260E3054}" type="slidenum">
              <a:rPr lang="en-US"/>
              <a:pPr>
                <a:defRPr/>
              </a:pPr>
              <a:t>‹#›</a:t>
            </a:fld>
            <a:endParaRPr lang="en-US" dirty="0"/>
          </a:p>
        </p:txBody>
      </p:sp>
    </p:spTree>
    <p:extLst>
      <p:ext uri="{BB962C8B-B14F-4D97-AF65-F5344CB8AC3E}">
        <p14:creationId xmlns:p14="http://schemas.microsoft.com/office/powerpoint/2010/main" val="135695785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AEA4C13-C3AA-44FF-A0B5-544EF3CE360F}" type="slidenum">
              <a:rPr lang="en-US"/>
              <a:pPr>
                <a:defRPr/>
              </a:pPr>
              <a:t>‹#›</a:t>
            </a:fld>
            <a:endParaRPr lang="en-US" dirty="0"/>
          </a:p>
        </p:txBody>
      </p:sp>
    </p:spTree>
    <p:extLst>
      <p:ext uri="{BB962C8B-B14F-4D97-AF65-F5344CB8AC3E}">
        <p14:creationId xmlns:p14="http://schemas.microsoft.com/office/powerpoint/2010/main" val="1749539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2963849B-F587-4FC4-AB24-8F1D584DA94D}" type="slidenum">
              <a:rPr lang="en-US"/>
              <a:pPr>
                <a:defRPr/>
              </a:pPr>
              <a:t>‹#›</a:t>
            </a:fld>
            <a:endParaRPr lang="en-US" dirty="0"/>
          </a:p>
        </p:txBody>
      </p:sp>
    </p:spTree>
    <p:extLst>
      <p:ext uri="{BB962C8B-B14F-4D97-AF65-F5344CB8AC3E}">
        <p14:creationId xmlns:p14="http://schemas.microsoft.com/office/powerpoint/2010/main" val="44227025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6F2B2CE-5145-4D9E-B5DF-2B2A3EC4379B}" type="slidenum">
              <a:rPr lang="en-US"/>
              <a:pPr>
                <a:defRPr/>
              </a:pPr>
              <a:t>‹#›</a:t>
            </a:fld>
            <a:endParaRPr lang="en-US" dirty="0"/>
          </a:p>
        </p:txBody>
      </p:sp>
    </p:spTree>
    <p:extLst>
      <p:ext uri="{BB962C8B-B14F-4D97-AF65-F5344CB8AC3E}">
        <p14:creationId xmlns:p14="http://schemas.microsoft.com/office/powerpoint/2010/main" val="95569166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25" indent="0">
              <a:buNone/>
              <a:defRPr sz="2800"/>
            </a:lvl2pPr>
            <a:lvl3pPr marL="913453" indent="0">
              <a:buNone/>
              <a:defRPr sz="2400"/>
            </a:lvl3pPr>
            <a:lvl4pPr marL="1370180" indent="0">
              <a:buNone/>
              <a:defRPr sz="2000"/>
            </a:lvl4pPr>
            <a:lvl5pPr marL="1826905" indent="0">
              <a:buNone/>
              <a:defRPr sz="2000"/>
            </a:lvl5pPr>
            <a:lvl6pPr marL="2283632" indent="0">
              <a:buNone/>
              <a:defRPr sz="2000"/>
            </a:lvl6pPr>
            <a:lvl7pPr marL="2740358" indent="0">
              <a:buNone/>
              <a:defRPr sz="2000"/>
            </a:lvl7pPr>
            <a:lvl8pPr marL="3197080" indent="0">
              <a:buNone/>
              <a:defRPr sz="2000"/>
            </a:lvl8pPr>
            <a:lvl9pPr marL="3653809"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67E09B-0746-45C6-94D6-BF2165CC8EFB}" type="slidenum">
              <a:rPr lang="en-US"/>
              <a:pPr>
                <a:defRPr/>
              </a:pPr>
              <a:t>‹#›</a:t>
            </a:fld>
            <a:endParaRPr lang="en-US" dirty="0"/>
          </a:p>
        </p:txBody>
      </p:sp>
    </p:spTree>
    <p:extLst>
      <p:ext uri="{BB962C8B-B14F-4D97-AF65-F5344CB8AC3E}">
        <p14:creationId xmlns:p14="http://schemas.microsoft.com/office/powerpoint/2010/main" val="127204300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11DE88-33E9-43A1-837B-85CBA7AC3128}" type="slidenum">
              <a:rPr lang="en-US"/>
              <a:pPr>
                <a:defRPr/>
              </a:pPr>
              <a:t>‹#›</a:t>
            </a:fld>
            <a:endParaRPr lang="en-US" dirty="0"/>
          </a:p>
        </p:txBody>
      </p:sp>
    </p:spTree>
    <p:extLst>
      <p:ext uri="{BB962C8B-B14F-4D97-AF65-F5344CB8AC3E}">
        <p14:creationId xmlns:p14="http://schemas.microsoft.com/office/powerpoint/2010/main" val="334466584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B7F508D-81F5-4A72-AA31-39161BFBF102}" type="slidenum">
              <a:rPr lang="en-US"/>
              <a:pPr>
                <a:defRPr/>
              </a:pPr>
              <a:t>‹#›</a:t>
            </a:fld>
            <a:endParaRPr lang="en-US" dirty="0"/>
          </a:p>
        </p:txBody>
      </p:sp>
    </p:spTree>
    <p:extLst>
      <p:ext uri="{BB962C8B-B14F-4D97-AF65-F5344CB8AC3E}">
        <p14:creationId xmlns:p14="http://schemas.microsoft.com/office/powerpoint/2010/main" val="283964016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14EFFD5-E196-4AB4-B9E8-E47FACBD93C8}" type="slidenum">
              <a:rPr lang="en-US"/>
              <a:pPr>
                <a:defRPr/>
              </a:pPr>
              <a:t>‹#›</a:t>
            </a:fld>
            <a:endParaRPr lang="en-US" dirty="0"/>
          </a:p>
        </p:txBody>
      </p:sp>
    </p:spTree>
    <p:extLst>
      <p:ext uri="{BB962C8B-B14F-4D97-AF65-F5344CB8AC3E}">
        <p14:creationId xmlns:p14="http://schemas.microsoft.com/office/powerpoint/2010/main" val="344840549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725" indent="0" algn="ctr">
              <a:buNone/>
              <a:defRPr/>
            </a:lvl2pPr>
            <a:lvl3pPr marL="913453" indent="0" algn="ctr">
              <a:buNone/>
              <a:defRPr/>
            </a:lvl3pPr>
            <a:lvl4pPr marL="1370180" indent="0" algn="ctr">
              <a:buNone/>
              <a:defRPr/>
            </a:lvl4pPr>
            <a:lvl5pPr marL="1826905" indent="0" algn="ctr">
              <a:buNone/>
              <a:defRPr/>
            </a:lvl5pPr>
            <a:lvl6pPr marL="2283632" indent="0" algn="ctr">
              <a:buNone/>
              <a:defRPr/>
            </a:lvl6pPr>
            <a:lvl7pPr marL="2740358" indent="0" algn="ctr">
              <a:buNone/>
              <a:defRPr/>
            </a:lvl7pPr>
            <a:lvl8pPr marL="3197080" indent="0" algn="ctr">
              <a:buNone/>
              <a:defRPr/>
            </a:lvl8pPr>
            <a:lvl9pPr marL="3653809"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8D32449-ABA0-4B26-BDCE-340293F71BA6}" type="slidenum">
              <a:rPr lang="en-US"/>
              <a:pPr>
                <a:defRPr/>
              </a:pPr>
              <a:t>‹#›</a:t>
            </a:fld>
            <a:endParaRPr lang="en-US" dirty="0"/>
          </a:p>
        </p:txBody>
      </p:sp>
    </p:spTree>
    <p:extLst>
      <p:ext uri="{BB962C8B-B14F-4D97-AF65-F5344CB8AC3E}">
        <p14:creationId xmlns:p14="http://schemas.microsoft.com/office/powerpoint/2010/main" val="59206849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FDF72EC-BB60-40A8-A767-EB9B431A13E1}" type="slidenum">
              <a:rPr lang="en-US"/>
              <a:pPr>
                <a:defRPr/>
              </a:pPr>
              <a:t>‹#›</a:t>
            </a:fld>
            <a:endParaRPr lang="en-US" dirty="0"/>
          </a:p>
        </p:txBody>
      </p:sp>
    </p:spTree>
    <p:extLst>
      <p:ext uri="{BB962C8B-B14F-4D97-AF65-F5344CB8AC3E}">
        <p14:creationId xmlns:p14="http://schemas.microsoft.com/office/powerpoint/2010/main" val="345977742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725" indent="0">
              <a:buNone/>
              <a:defRPr sz="1800"/>
            </a:lvl2pPr>
            <a:lvl3pPr marL="913453" indent="0">
              <a:buNone/>
              <a:defRPr sz="1600"/>
            </a:lvl3pPr>
            <a:lvl4pPr marL="1370180" indent="0">
              <a:buNone/>
              <a:defRPr sz="1400"/>
            </a:lvl4pPr>
            <a:lvl5pPr marL="1826905" indent="0">
              <a:buNone/>
              <a:defRPr sz="1400"/>
            </a:lvl5pPr>
            <a:lvl6pPr marL="2283632" indent="0">
              <a:buNone/>
              <a:defRPr sz="1400"/>
            </a:lvl6pPr>
            <a:lvl7pPr marL="2740358" indent="0">
              <a:buNone/>
              <a:defRPr sz="1400"/>
            </a:lvl7pPr>
            <a:lvl8pPr marL="3197080" indent="0">
              <a:buNone/>
              <a:defRPr sz="1400"/>
            </a:lvl8pPr>
            <a:lvl9pPr marL="3653809"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C58BF3D-167E-427C-8EE9-7E2A1570384B}" type="slidenum">
              <a:rPr lang="en-US"/>
              <a:pPr>
                <a:defRPr/>
              </a:pPr>
              <a:t>‹#›</a:t>
            </a:fld>
            <a:endParaRPr lang="en-US" dirty="0"/>
          </a:p>
        </p:txBody>
      </p:sp>
    </p:spTree>
    <p:extLst>
      <p:ext uri="{BB962C8B-B14F-4D97-AF65-F5344CB8AC3E}">
        <p14:creationId xmlns:p14="http://schemas.microsoft.com/office/powerpoint/2010/main" val="35908775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8FB6D74-DAD9-4F49-9D5E-C5C21B9C8B26}" type="slidenum">
              <a:rPr lang="en-US"/>
              <a:pPr>
                <a:defRPr/>
              </a:pPr>
              <a:t>‹#›</a:t>
            </a:fld>
            <a:endParaRPr lang="en-US" dirty="0"/>
          </a:p>
        </p:txBody>
      </p:sp>
    </p:spTree>
    <p:extLst>
      <p:ext uri="{BB962C8B-B14F-4D97-AF65-F5344CB8AC3E}">
        <p14:creationId xmlns:p14="http://schemas.microsoft.com/office/powerpoint/2010/main" val="32421589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9D8D19D-717F-43E5-BDCF-563D09908570}" type="slidenum">
              <a:rPr lang="en-US"/>
              <a:pPr>
                <a:defRPr/>
              </a:pPr>
              <a:t>‹#›</a:t>
            </a:fld>
            <a:endParaRPr lang="en-US" dirty="0"/>
          </a:p>
        </p:txBody>
      </p:sp>
    </p:spTree>
    <p:extLst>
      <p:ext uri="{BB962C8B-B14F-4D97-AF65-F5344CB8AC3E}">
        <p14:creationId xmlns:p14="http://schemas.microsoft.com/office/powerpoint/2010/main" val="3081178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BC9EA27-EABD-4594-AF89-1A4F8662C733}"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983CCA8F-44F3-46FE-9B68-255E97A1CE42}" type="slidenum">
              <a:rPr lang="en-US"/>
              <a:pPr>
                <a:defRPr/>
              </a:pPr>
              <a:t>‹#›</a:t>
            </a:fld>
            <a:endParaRPr lang="en-US" dirty="0"/>
          </a:p>
        </p:txBody>
      </p:sp>
    </p:spTree>
    <p:extLst>
      <p:ext uri="{BB962C8B-B14F-4D97-AF65-F5344CB8AC3E}">
        <p14:creationId xmlns:p14="http://schemas.microsoft.com/office/powerpoint/2010/main" val="21745850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385FEB44-84DB-4ACF-8966-A99FEDF1A5CA}" type="slidenum">
              <a:rPr lang="en-US"/>
              <a:pPr>
                <a:defRPr/>
              </a:pPr>
              <a:t>‹#›</a:t>
            </a:fld>
            <a:endParaRPr lang="en-US" dirty="0"/>
          </a:p>
        </p:txBody>
      </p:sp>
    </p:spTree>
    <p:extLst>
      <p:ext uri="{BB962C8B-B14F-4D97-AF65-F5344CB8AC3E}">
        <p14:creationId xmlns:p14="http://schemas.microsoft.com/office/powerpoint/2010/main" val="35234231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E70E3E9-20B3-4EC6-86E1-BE052DA1A3F1}" type="slidenum">
              <a:rPr lang="en-US"/>
              <a:pPr>
                <a:defRPr/>
              </a:pPr>
              <a:t>‹#›</a:t>
            </a:fld>
            <a:endParaRPr lang="en-US" dirty="0"/>
          </a:p>
        </p:txBody>
      </p:sp>
    </p:spTree>
    <p:extLst>
      <p:ext uri="{BB962C8B-B14F-4D97-AF65-F5344CB8AC3E}">
        <p14:creationId xmlns:p14="http://schemas.microsoft.com/office/powerpoint/2010/main" val="346787659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D508958-84C7-476E-A052-C784E32BE300}" type="slidenum">
              <a:rPr lang="en-US"/>
              <a:pPr>
                <a:defRPr/>
              </a:pPr>
              <a:t>‹#›</a:t>
            </a:fld>
            <a:endParaRPr lang="en-US" dirty="0"/>
          </a:p>
        </p:txBody>
      </p:sp>
    </p:spTree>
    <p:extLst>
      <p:ext uri="{BB962C8B-B14F-4D97-AF65-F5344CB8AC3E}">
        <p14:creationId xmlns:p14="http://schemas.microsoft.com/office/powerpoint/2010/main" val="92210308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8C7D53-0A11-4A55-B49F-F9112075C724}" type="slidenum">
              <a:rPr lang="en-US"/>
              <a:pPr>
                <a:defRPr/>
              </a:pPr>
              <a:t>‹#›</a:t>
            </a:fld>
            <a:endParaRPr lang="en-US" dirty="0"/>
          </a:p>
        </p:txBody>
      </p:sp>
    </p:spTree>
    <p:extLst>
      <p:ext uri="{BB962C8B-B14F-4D97-AF65-F5344CB8AC3E}">
        <p14:creationId xmlns:p14="http://schemas.microsoft.com/office/powerpoint/2010/main" val="22803925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25" indent="0">
              <a:buNone/>
              <a:defRPr sz="2800"/>
            </a:lvl2pPr>
            <a:lvl3pPr marL="913453" indent="0">
              <a:buNone/>
              <a:defRPr sz="2400"/>
            </a:lvl3pPr>
            <a:lvl4pPr marL="1370180" indent="0">
              <a:buNone/>
              <a:defRPr sz="2000"/>
            </a:lvl4pPr>
            <a:lvl5pPr marL="1826905" indent="0">
              <a:buNone/>
              <a:defRPr sz="2000"/>
            </a:lvl5pPr>
            <a:lvl6pPr marL="2283632" indent="0">
              <a:buNone/>
              <a:defRPr sz="2000"/>
            </a:lvl6pPr>
            <a:lvl7pPr marL="2740358" indent="0">
              <a:buNone/>
              <a:defRPr sz="2000"/>
            </a:lvl7pPr>
            <a:lvl8pPr marL="3197080" indent="0">
              <a:buNone/>
              <a:defRPr sz="2000"/>
            </a:lvl8pPr>
            <a:lvl9pPr marL="3653809"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2EAF579-3D91-4814-8F08-239968C49CCB}" type="slidenum">
              <a:rPr lang="en-US"/>
              <a:pPr>
                <a:defRPr/>
              </a:pPr>
              <a:t>‹#›</a:t>
            </a:fld>
            <a:endParaRPr lang="en-US" dirty="0"/>
          </a:p>
        </p:txBody>
      </p:sp>
    </p:spTree>
    <p:extLst>
      <p:ext uri="{BB962C8B-B14F-4D97-AF65-F5344CB8AC3E}">
        <p14:creationId xmlns:p14="http://schemas.microsoft.com/office/powerpoint/2010/main" val="361141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D8BEC96-C970-4330-896C-037C0865D649}" type="slidenum">
              <a:rPr lang="en-US"/>
              <a:pPr>
                <a:defRPr/>
              </a:pPr>
              <a:t>‹#›</a:t>
            </a:fld>
            <a:endParaRPr lang="en-US" dirty="0"/>
          </a:p>
        </p:txBody>
      </p:sp>
    </p:spTree>
    <p:extLst>
      <p:ext uri="{BB962C8B-B14F-4D97-AF65-F5344CB8AC3E}">
        <p14:creationId xmlns:p14="http://schemas.microsoft.com/office/powerpoint/2010/main" val="116469230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8BEC02-8D9D-494D-B579-0A561F92884F}" type="slidenum">
              <a:rPr lang="en-US"/>
              <a:pPr>
                <a:defRPr/>
              </a:pPr>
              <a:t>‹#›</a:t>
            </a:fld>
            <a:endParaRPr lang="en-US" dirty="0"/>
          </a:p>
        </p:txBody>
      </p:sp>
    </p:spTree>
    <p:extLst>
      <p:ext uri="{BB962C8B-B14F-4D97-AF65-F5344CB8AC3E}">
        <p14:creationId xmlns:p14="http://schemas.microsoft.com/office/powerpoint/2010/main" val="182775844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61777E8-7EF7-48E9-8A1A-CC77D376B7FC}" type="slidenum">
              <a:rPr lang="en-US"/>
              <a:pPr>
                <a:defRPr/>
              </a:pPr>
              <a:t>‹#›</a:t>
            </a:fld>
            <a:endParaRPr lang="en-US" dirty="0"/>
          </a:p>
        </p:txBody>
      </p:sp>
    </p:spTree>
    <p:extLst>
      <p:ext uri="{BB962C8B-B14F-4D97-AF65-F5344CB8AC3E}">
        <p14:creationId xmlns:p14="http://schemas.microsoft.com/office/powerpoint/2010/main" val="23631102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6EDA1B8-19D1-4036-8E96-03FA66C42277}" type="slidenum">
              <a:rPr lang="en-US"/>
              <a:pPr>
                <a:defRPr/>
              </a:pPr>
              <a:t>‹#›</a:t>
            </a:fld>
            <a:endParaRPr lang="en-US" dirty="0"/>
          </a:p>
        </p:txBody>
      </p:sp>
    </p:spTree>
    <p:extLst>
      <p:ext uri="{BB962C8B-B14F-4D97-AF65-F5344CB8AC3E}">
        <p14:creationId xmlns:p14="http://schemas.microsoft.com/office/powerpoint/2010/main" val="261368305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A38BF53-22E0-439A-A124-12431C0714B0}" type="slidenum">
              <a:rPr lang="en-US"/>
              <a:pPr>
                <a:defRPr/>
              </a:pPr>
              <a:t>‹#›</a:t>
            </a:fld>
            <a:endParaRPr lang="en-US" dirty="0"/>
          </a:p>
        </p:txBody>
      </p:sp>
    </p:spTree>
    <p:extLst>
      <p:ext uri="{BB962C8B-B14F-4D97-AF65-F5344CB8AC3E}">
        <p14:creationId xmlns:p14="http://schemas.microsoft.com/office/powerpoint/2010/main" val="2994651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6B01E57-694C-43C6-A360-240BD4768BD1}" type="slidenum">
              <a:rPr lang="en-US"/>
              <a:pPr>
                <a:defRPr/>
              </a:pPr>
              <a:t>‹#›</a:t>
            </a:fld>
            <a:endParaRPr lang="en-US" dirty="0"/>
          </a:p>
        </p:txBody>
      </p:sp>
    </p:spTree>
    <p:extLst>
      <p:ext uri="{BB962C8B-B14F-4D97-AF65-F5344CB8AC3E}">
        <p14:creationId xmlns:p14="http://schemas.microsoft.com/office/powerpoint/2010/main" val="4066668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8C46F0C-4EE1-44CD-A127-2CF75BDFA9A4}" type="slidenum">
              <a:rPr lang="en-US"/>
              <a:pPr>
                <a:defRPr/>
              </a:pPr>
              <a:t>‹#›</a:t>
            </a:fld>
            <a:endParaRPr lang="en-US" dirty="0"/>
          </a:p>
        </p:txBody>
      </p:sp>
    </p:spTree>
    <p:extLst>
      <p:ext uri="{BB962C8B-B14F-4D97-AF65-F5344CB8AC3E}">
        <p14:creationId xmlns:p14="http://schemas.microsoft.com/office/powerpoint/2010/main" val="19093703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1AF7FB26-8468-463C-9000-E7AAADAB3CBA}" type="slidenum">
              <a:rPr lang="en-US"/>
              <a:pPr>
                <a:defRPr/>
              </a:pPr>
              <a:t>‹#›</a:t>
            </a:fld>
            <a:endParaRPr lang="en-US" dirty="0"/>
          </a:p>
        </p:txBody>
      </p:sp>
    </p:spTree>
    <p:extLst>
      <p:ext uri="{BB962C8B-B14F-4D97-AF65-F5344CB8AC3E}">
        <p14:creationId xmlns:p14="http://schemas.microsoft.com/office/powerpoint/2010/main" val="2762265891"/>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E211294A-F2C1-4F8D-BBF6-7CF9E4DE948E}" type="slidenum">
              <a:rPr lang="en-US"/>
              <a:pPr>
                <a:defRPr/>
              </a:pPr>
              <a:t>‹#›</a:t>
            </a:fld>
            <a:endParaRPr lang="en-US" dirty="0"/>
          </a:p>
        </p:txBody>
      </p:sp>
    </p:spTree>
    <p:extLst>
      <p:ext uri="{BB962C8B-B14F-4D97-AF65-F5344CB8AC3E}">
        <p14:creationId xmlns:p14="http://schemas.microsoft.com/office/powerpoint/2010/main" val="156872320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9FAD0D55-4F7A-420D-BCD3-904574E6ED6F}" type="slidenum">
              <a:rPr lang="en-US"/>
              <a:pPr>
                <a:defRPr/>
              </a:pPr>
              <a:t>‹#›</a:t>
            </a:fld>
            <a:endParaRPr lang="en-US" dirty="0"/>
          </a:p>
        </p:txBody>
      </p:sp>
    </p:spTree>
    <p:extLst>
      <p:ext uri="{BB962C8B-B14F-4D97-AF65-F5344CB8AC3E}">
        <p14:creationId xmlns:p14="http://schemas.microsoft.com/office/powerpoint/2010/main" val="56706518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4F21C8C-A2B8-44FB-AD5E-9FC4A768B153}" type="slidenum">
              <a:rPr lang="en-US"/>
              <a:pPr>
                <a:defRPr/>
              </a:pPr>
              <a:t>‹#›</a:t>
            </a:fld>
            <a:endParaRPr lang="en-US" dirty="0"/>
          </a:p>
        </p:txBody>
      </p:sp>
    </p:spTree>
    <p:extLst>
      <p:ext uri="{BB962C8B-B14F-4D97-AF65-F5344CB8AC3E}">
        <p14:creationId xmlns:p14="http://schemas.microsoft.com/office/powerpoint/2010/main" val="301402190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5E9551A-B085-4A5D-9A1E-8273CF8E437E}" type="slidenum">
              <a:rPr lang="en-US"/>
              <a:pPr>
                <a:defRPr/>
              </a:pPr>
              <a:t>‹#›</a:t>
            </a:fld>
            <a:endParaRPr lang="en-US" dirty="0"/>
          </a:p>
        </p:txBody>
      </p:sp>
    </p:spTree>
    <p:extLst>
      <p:ext uri="{BB962C8B-B14F-4D97-AF65-F5344CB8AC3E}">
        <p14:creationId xmlns:p14="http://schemas.microsoft.com/office/powerpoint/2010/main" val="220005481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8FC863C-463A-4C1B-8E12-843ECEB4B87F}" type="slidenum">
              <a:rPr lang="en-US"/>
              <a:pPr>
                <a:defRPr/>
              </a:pPr>
              <a:t>‹#›</a:t>
            </a:fld>
            <a:endParaRPr lang="en-US" dirty="0"/>
          </a:p>
        </p:txBody>
      </p:sp>
    </p:spTree>
    <p:extLst>
      <p:ext uri="{BB962C8B-B14F-4D97-AF65-F5344CB8AC3E}">
        <p14:creationId xmlns:p14="http://schemas.microsoft.com/office/powerpoint/2010/main" val="333079552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7A71046-8E7F-442F-BF28-4840289B63F9}" type="slidenum">
              <a:rPr lang="en-US"/>
              <a:pPr>
                <a:defRPr/>
              </a:pPr>
              <a:t>‹#›</a:t>
            </a:fld>
            <a:endParaRPr lang="en-US" dirty="0"/>
          </a:p>
        </p:txBody>
      </p:sp>
    </p:spTree>
    <p:extLst>
      <p:ext uri="{BB962C8B-B14F-4D97-AF65-F5344CB8AC3E}">
        <p14:creationId xmlns:p14="http://schemas.microsoft.com/office/powerpoint/2010/main" val="329864218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03ED485-689D-409D-BA19-7E05ECD19C88}" type="slidenum">
              <a:rPr lang="en-US"/>
              <a:pPr>
                <a:defRPr/>
              </a:pPr>
              <a:t>‹#›</a:t>
            </a:fld>
            <a:endParaRPr lang="en-US" dirty="0"/>
          </a:p>
        </p:txBody>
      </p:sp>
    </p:spTree>
    <p:extLst>
      <p:ext uri="{BB962C8B-B14F-4D97-AF65-F5344CB8AC3E}">
        <p14:creationId xmlns:p14="http://schemas.microsoft.com/office/powerpoint/2010/main" val="250827769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D76A68D-38CB-4A91-8019-1F28FC4A6205}" type="slidenum">
              <a:rPr lang="en-US"/>
              <a:pPr>
                <a:defRPr/>
              </a:pPr>
              <a:t>‹#›</a:t>
            </a:fld>
            <a:endParaRPr lang="en-US" dirty="0"/>
          </a:p>
        </p:txBody>
      </p:sp>
    </p:spTree>
    <p:extLst>
      <p:ext uri="{BB962C8B-B14F-4D97-AF65-F5344CB8AC3E}">
        <p14:creationId xmlns:p14="http://schemas.microsoft.com/office/powerpoint/2010/main" val="278863852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CFC3E87-87A5-45B5-84F7-07C6F8F5AF09}" type="slidenum">
              <a:rPr lang="en-US"/>
              <a:pPr>
                <a:defRPr/>
              </a:pPr>
              <a:t>‹#›</a:t>
            </a:fld>
            <a:endParaRPr lang="en-US" dirty="0"/>
          </a:p>
        </p:txBody>
      </p:sp>
    </p:spTree>
    <p:extLst>
      <p:ext uri="{BB962C8B-B14F-4D97-AF65-F5344CB8AC3E}">
        <p14:creationId xmlns:p14="http://schemas.microsoft.com/office/powerpoint/2010/main" val="279065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DF2CA98-2709-48BD-B44B-ABD8FC3F4312}" type="slidenum">
              <a:rPr lang="en-US"/>
              <a:pPr>
                <a:defRPr/>
              </a:pPr>
              <a:t>‹#›</a:t>
            </a:fld>
            <a:endParaRPr lang="en-US" dirty="0"/>
          </a:p>
        </p:txBody>
      </p:sp>
    </p:spTree>
    <p:extLst>
      <p:ext uri="{BB962C8B-B14F-4D97-AF65-F5344CB8AC3E}">
        <p14:creationId xmlns:p14="http://schemas.microsoft.com/office/powerpoint/2010/main" val="1491293598"/>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9C9BE57-999B-49CE-8739-4DB17DAF672A}" type="slidenum">
              <a:rPr lang="en-US"/>
              <a:pPr>
                <a:defRPr/>
              </a:pPr>
              <a:t>‹#›</a:t>
            </a:fld>
            <a:endParaRPr lang="en-US" dirty="0"/>
          </a:p>
        </p:txBody>
      </p:sp>
    </p:spTree>
    <p:extLst>
      <p:ext uri="{BB962C8B-B14F-4D97-AF65-F5344CB8AC3E}">
        <p14:creationId xmlns:p14="http://schemas.microsoft.com/office/powerpoint/2010/main" val="195994206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8EEE2886-34ED-46E6-8004-EEC633EC8334}" type="slidenum">
              <a:rPr lang="en-US"/>
              <a:pPr>
                <a:defRPr/>
              </a:pPr>
              <a:t>‹#›</a:t>
            </a:fld>
            <a:endParaRPr lang="en-US" dirty="0"/>
          </a:p>
        </p:txBody>
      </p:sp>
    </p:spTree>
    <p:extLst>
      <p:ext uri="{BB962C8B-B14F-4D97-AF65-F5344CB8AC3E}">
        <p14:creationId xmlns:p14="http://schemas.microsoft.com/office/powerpoint/2010/main" val="345713214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17C0AC20-BEEA-41F9-997E-FA4112CD9F45}" type="slidenum">
              <a:rPr lang="en-US"/>
              <a:pPr>
                <a:defRPr/>
              </a:pPr>
              <a:t>‹#›</a:t>
            </a:fld>
            <a:endParaRPr lang="en-US" dirty="0"/>
          </a:p>
        </p:txBody>
      </p:sp>
    </p:spTree>
    <p:extLst>
      <p:ext uri="{BB962C8B-B14F-4D97-AF65-F5344CB8AC3E}">
        <p14:creationId xmlns:p14="http://schemas.microsoft.com/office/powerpoint/2010/main" val="401836249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E2687A7-B648-4892-A8EE-D19C7D777CB0}" type="slidenum">
              <a:rPr lang="en-US"/>
              <a:pPr>
                <a:defRPr/>
              </a:pPr>
              <a:t>‹#›</a:t>
            </a:fld>
            <a:endParaRPr lang="en-US" dirty="0"/>
          </a:p>
        </p:txBody>
      </p:sp>
    </p:spTree>
    <p:extLst>
      <p:ext uri="{BB962C8B-B14F-4D97-AF65-F5344CB8AC3E}">
        <p14:creationId xmlns:p14="http://schemas.microsoft.com/office/powerpoint/2010/main" val="353283208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54CB406-B2DB-4605-8683-7641E8DE4596}" type="slidenum">
              <a:rPr lang="en-US"/>
              <a:pPr>
                <a:defRPr/>
              </a:pPr>
              <a:t>‹#›</a:t>
            </a:fld>
            <a:endParaRPr lang="en-US" dirty="0"/>
          </a:p>
        </p:txBody>
      </p:sp>
    </p:spTree>
    <p:extLst>
      <p:ext uri="{BB962C8B-B14F-4D97-AF65-F5344CB8AC3E}">
        <p14:creationId xmlns:p14="http://schemas.microsoft.com/office/powerpoint/2010/main" val="44941995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F540A6C-5BD9-4A8D-8A3F-6C007A08D80C}" type="slidenum">
              <a:rPr lang="en-US"/>
              <a:pPr>
                <a:defRPr/>
              </a:pPr>
              <a:t>‹#›</a:t>
            </a:fld>
            <a:endParaRPr lang="en-US" dirty="0"/>
          </a:p>
        </p:txBody>
      </p:sp>
    </p:spTree>
    <p:extLst>
      <p:ext uri="{BB962C8B-B14F-4D97-AF65-F5344CB8AC3E}">
        <p14:creationId xmlns:p14="http://schemas.microsoft.com/office/powerpoint/2010/main" val="294694696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E475E29-84CA-4FD9-8D2C-8AA0AC0A24A7}" type="slidenum">
              <a:rPr lang="en-US"/>
              <a:pPr>
                <a:defRPr/>
              </a:pPr>
              <a:t>‹#›</a:t>
            </a:fld>
            <a:endParaRPr lang="en-US" dirty="0"/>
          </a:p>
        </p:txBody>
      </p:sp>
    </p:spTree>
    <p:extLst>
      <p:ext uri="{BB962C8B-B14F-4D97-AF65-F5344CB8AC3E}">
        <p14:creationId xmlns:p14="http://schemas.microsoft.com/office/powerpoint/2010/main" val="2138854069"/>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7FE4239-528F-4D59-B177-BB90C8200E15}" type="slidenum">
              <a:rPr lang="en-US"/>
              <a:pPr>
                <a:defRPr/>
              </a:pPr>
              <a:t>‹#›</a:t>
            </a:fld>
            <a:endParaRPr lang="en-US" dirty="0"/>
          </a:p>
        </p:txBody>
      </p:sp>
    </p:spTree>
    <p:extLst>
      <p:ext uri="{BB962C8B-B14F-4D97-AF65-F5344CB8AC3E}">
        <p14:creationId xmlns:p14="http://schemas.microsoft.com/office/powerpoint/2010/main" val="155455363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0D0EECE-534E-4F9D-BE1F-7EB412B447B1}" type="slidenum">
              <a:rPr lang="en-US"/>
              <a:pPr>
                <a:defRPr/>
              </a:pPr>
              <a:t>‹#›</a:t>
            </a:fld>
            <a:endParaRPr lang="en-US" dirty="0"/>
          </a:p>
        </p:txBody>
      </p:sp>
    </p:spTree>
    <p:extLst>
      <p:ext uri="{BB962C8B-B14F-4D97-AF65-F5344CB8AC3E}">
        <p14:creationId xmlns:p14="http://schemas.microsoft.com/office/powerpoint/2010/main" val="387791416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40838A5-743A-4E34-A350-09253E83905A}" type="slidenum">
              <a:rPr lang="en-US"/>
              <a:pPr>
                <a:defRPr/>
              </a:pPr>
              <a:t>‹#›</a:t>
            </a:fld>
            <a:endParaRPr lang="en-US" dirty="0"/>
          </a:p>
        </p:txBody>
      </p:sp>
    </p:spTree>
    <p:extLst>
      <p:ext uri="{BB962C8B-B14F-4D97-AF65-F5344CB8AC3E}">
        <p14:creationId xmlns:p14="http://schemas.microsoft.com/office/powerpoint/2010/main" val="24780882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18D099F-B147-4D97-88CA-B46EAB9A489F}" type="slidenum">
              <a:rPr lang="en-US"/>
              <a:pPr>
                <a:defRPr/>
              </a:pPr>
              <a:t>‹#›</a:t>
            </a:fld>
            <a:endParaRPr lang="en-US" dirty="0"/>
          </a:p>
        </p:txBody>
      </p:sp>
    </p:spTree>
    <p:extLst>
      <p:ext uri="{BB962C8B-B14F-4D97-AF65-F5344CB8AC3E}">
        <p14:creationId xmlns:p14="http://schemas.microsoft.com/office/powerpoint/2010/main" val="363734774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11DFBED-CCEB-42DE-82E6-9BA796962EF3}" type="slidenum">
              <a:rPr lang="en-US"/>
              <a:pPr>
                <a:defRPr/>
              </a:pPr>
              <a:t>‹#›</a:t>
            </a:fld>
            <a:endParaRPr lang="en-US" dirty="0"/>
          </a:p>
        </p:txBody>
      </p:sp>
    </p:spTree>
    <p:extLst>
      <p:ext uri="{BB962C8B-B14F-4D97-AF65-F5344CB8AC3E}">
        <p14:creationId xmlns:p14="http://schemas.microsoft.com/office/powerpoint/2010/main" val="50487217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7A6D9AF-B239-47A7-9252-F72D84B05ADE}" type="slidenum">
              <a:rPr lang="en-US"/>
              <a:pPr>
                <a:defRPr/>
              </a:pPr>
              <a:t>‹#›</a:t>
            </a:fld>
            <a:endParaRPr lang="en-US" dirty="0"/>
          </a:p>
        </p:txBody>
      </p:sp>
    </p:spTree>
    <p:extLst>
      <p:ext uri="{BB962C8B-B14F-4D97-AF65-F5344CB8AC3E}">
        <p14:creationId xmlns:p14="http://schemas.microsoft.com/office/powerpoint/2010/main" val="30827245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FD2E762A-18D3-4BEF-A1E5-D48E95B92C19}" type="slidenum">
              <a:rPr lang="en-US"/>
              <a:pPr>
                <a:defRPr/>
              </a:pPr>
              <a:t>‹#›</a:t>
            </a:fld>
            <a:endParaRPr lang="en-US" dirty="0"/>
          </a:p>
        </p:txBody>
      </p:sp>
    </p:spTree>
    <p:extLst>
      <p:ext uri="{BB962C8B-B14F-4D97-AF65-F5344CB8AC3E}">
        <p14:creationId xmlns:p14="http://schemas.microsoft.com/office/powerpoint/2010/main" val="39452100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49750430-2421-4937-A70C-21941D27F78E}" type="slidenum">
              <a:rPr lang="en-US"/>
              <a:pPr>
                <a:defRPr/>
              </a:pPr>
              <a:t>‹#›</a:t>
            </a:fld>
            <a:endParaRPr lang="en-US" dirty="0"/>
          </a:p>
        </p:txBody>
      </p:sp>
    </p:spTree>
    <p:extLst>
      <p:ext uri="{BB962C8B-B14F-4D97-AF65-F5344CB8AC3E}">
        <p14:creationId xmlns:p14="http://schemas.microsoft.com/office/powerpoint/2010/main" val="328495289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2D3014CA-DB75-4F6D-B3B8-B0BFD4350C43}" type="slidenum">
              <a:rPr lang="en-US"/>
              <a:pPr>
                <a:defRPr/>
              </a:pPr>
              <a:t>‹#›</a:t>
            </a:fld>
            <a:endParaRPr lang="en-US" dirty="0"/>
          </a:p>
        </p:txBody>
      </p:sp>
    </p:spTree>
    <p:extLst>
      <p:ext uri="{BB962C8B-B14F-4D97-AF65-F5344CB8AC3E}">
        <p14:creationId xmlns:p14="http://schemas.microsoft.com/office/powerpoint/2010/main" val="272978677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51F874D-CE8D-4BC1-9EDC-46FEE00493D8}" type="slidenum">
              <a:rPr lang="en-US"/>
              <a:pPr>
                <a:defRPr/>
              </a:pPr>
              <a:t>‹#›</a:t>
            </a:fld>
            <a:endParaRPr lang="en-US" dirty="0"/>
          </a:p>
        </p:txBody>
      </p:sp>
    </p:spTree>
    <p:extLst>
      <p:ext uri="{BB962C8B-B14F-4D97-AF65-F5344CB8AC3E}">
        <p14:creationId xmlns:p14="http://schemas.microsoft.com/office/powerpoint/2010/main" val="23184557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0874E8C-7255-4CD0-B565-74A598EEBBF2}" type="slidenum">
              <a:rPr lang="en-US"/>
              <a:pPr>
                <a:defRPr/>
              </a:pPr>
              <a:t>‹#›</a:t>
            </a:fld>
            <a:endParaRPr lang="en-US" dirty="0"/>
          </a:p>
        </p:txBody>
      </p:sp>
    </p:spTree>
    <p:extLst>
      <p:ext uri="{BB962C8B-B14F-4D97-AF65-F5344CB8AC3E}">
        <p14:creationId xmlns:p14="http://schemas.microsoft.com/office/powerpoint/2010/main" val="264968129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F395A32-B270-478F-9FB7-F21A85A9E4EB}" type="slidenum">
              <a:rPr lang="en-US"/>
              <a:pPr>
                <a:defRPr/>
              </a:pPr>
              <a:t>‹#›</a:t>
            </a:fld>
            <a:endParaRPr lang="en-US" dirty="0"/>
          </a:p>
        </p:txBody>
      </p:sp>
    </p:spTree>
    <p:extLst>
      <p:ext uri="{BB962C8B-B14F-4D97-AF65-F5344CB8AC3E}">
        <p14:creationId xmlns:p14="http://schemas.microsoft.com/office/powerpoint/2010/main" val="321704685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FB1836D-8220-4F57-B778-902A99578204}" type="slidenum">
              <a:rPr lang="en-US"/>
              <a:pPr>
                <a:defRPr/>
              </a:pPr>
              <a:t>‹#›</a:t>
            </a:fld>
            <a:endParaRPr lang="en-US" dirty="0"/>
          </a:p>
        </p:txBody>
      </p:sp>
    </p:spTree>
    <p:extLst>
      <p:ext uri="{BB962C8B-B14F-4D97-AF65-F5344CB8AC3E}">
        <p14:creationId xmlns:p14="http://schemas.microsoft.com/office/powerpoint/2010/main" val="407048501"/>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custDataLst>
              <p:tags r:id="rId1"/>
            </p:custDataLst>
          </p:nvPr>
        </p:nvSpPr>
        <p:spPr/>
        <p:txBody>
          <a:bodyPr/>
          <a:lstStyle>
            <a:lvl1pPr>
              <a:defRPr dirty="0">
                <a:latin typeface="Arial" pitchFamily="34" charset="0"/>
                <a:cs typeface="Arial" pitchFamily="34" charset="0"/>
              </a:defRPr>
            </a:lvl1pPr>
          </a:lstStyle>
          <a:p>
            <a:pPr>
              <a:defRPr/>
            </a:pPr>
            <a:endParaRPr lang="en-US"/>
          </a:p>
        </p:txBody>
      </p:sp>
      <p:sp>
        <p:nvSpPr>
          <p:cNvPr id="4" name="Footer Placeholder 3"/>
          <p:cNvSpPr>
            <a:spLocks noGrp="1"/>
          </p:cNvSpPr>
          <p:nvPr>
            <p:ph type="ftr" sz="quarter" idx="11"/>
            <p:custDataLst>
              <p:tags r:id="rId2"/>
            </p:custDataLst>
          </p:nvPr>
        </p:nvSpPr>
        <p:spPr/>
        <p:txBody>
          <a:bodyPr/>
          <a:lstStyle>
            <a:lvl1pPr algn="l">
              <a:defRPr dirty="0">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custDataLst>
              <p:tags r:id="rId3"/>
            </p:custDataLst>
          </p:nvPr>
        </p:nvSpPr>
        <p:spPr/>
        <p:txBody>
          <a:bodyPr/>
          <a:lstStyle>
            <a:lvl1pPr>
              <a:defRPr>
                <a:latin typeface="Arial" pitchFamily="34" charset="0"/>
                <a:cs typeface="Arial" pitchFamily="34" charset="0"/>
              </a:defRPr>
            </a:lvl1pPr>
          </a:lstStyle>
          <a:p>
            <a:pPr>
              <a:defRPr/>
            </a:pPr>
            <a:fld id="{6F729060-0E1C-4063-9D0B-995BF302C19F}" type="slidenum">
              <a:rPr lang="en-US"/>
              <a:pPr>
                <a:defRPr/>
              </a:pPr>
              <a:t>‹#›</a:t>
            </a:fld>
            <a:endParaRPr lang="en-US" dirty="0"/>
          </a:p>
        </p:txBody>
      </p:sp>
    </p:spTree>
    <p:extLst>
      <p:ext uri="{BB962C8B-B14F-4D97-AF65-F5344CB8AC3E}">
        <p14:creationId xmlns:p14="http://schemas.microsoft.com/office/powerpoint/2010/main" val="551404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9A32D121-83B6-4011-9EBE-C1AB7DED2C4C}" type="slidenum">
              <a:rPr lang="en-US"/>
              <a:pPr>
                <a:defRPr/>
              </a:pPr>
              <a:t>‹#›</a:t>
            </a:fld>
            <a:endParaRPr lang="en-US" dirty="0"/>
          </a:p>
        </p:txBody>
      </p:sp>
    </p:spTree>
    <p:extLst>
      <p:ext uri="{BB962C8B-B14F-4D97-AF65-F5344CB8AC3E}">
        <p14:creationId xmlns:p14="http://schemas.microsoft.com/office/powerpoint/2010/main" val="2927885408"/>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custDataLst>
              <p:tags r:id="rId1"/>
            </p:custDataLst>
          </p:nvPr>
        </p:nvSpPr>
        <p:spPr/>
        <p:txBody>
          <a:bodyPr/>
          <a:lstStyle>
            <a:lvl1pPr>
              <a:defRPr dirty="0">
                <a:latin typeface="Arial" pitchFamily="34" charset="0"/>
                <a:cs typeface="Arial" pitchFamily="34" charset="0"/>
              </a:defRPr>
            </a:lvl1pPr>
          </a:lstStyle>
          <a:p>
            <a:pPr>
              <a:defRPr/>
            </a:pPr>
            <a:endParaRPr lang="en-US"/>
          </a:p>
        </p:txBody>
      </p:sp>
      <p:sp>
        <p:nvSpPr>
          <p:cNvPr id="7" name="Footer Placeholder 6"/>
          <p:cNvSpPr>
            <a:spLocks noGrp="1"/>
          </p:cNvSpPr>
          <p:nvPr>
            <p:ph type="ftr" sz="quarter" idx="11"/>
            <p:custDataLst>
              <p:tags r:id="rId2"/>
            </p:custDataLst>
          </p:nvPr>
        </p:nvSpPr>
        <p:spPr/>
        <p:txBody>
          <a:bodyPr/>
          <a:lstStyle>
            <a:lvl1pPr algn="l">
              <a:defRPr dirty="0">
                <a:latin typeface="Arial" pitchFamily="34" charset="0"/>
                <a:cs typeface="Arial" pitchFamily="34" charset="0"/>
              </a:defRPr>
            </a:lvl1pPr>
          </a:lstStyle>
          <a:p>
            <a:pPr>
              <a:defRPr/>
            </a:pPr>
            <a:endParaRPr lang="en-US"/>
          </a:p>
        </p:txBody>
      </p:sp>
      <p:sp>
        <p:nvSpPr>
          <p:cNvPr id="8" name="Slide Number Placeholder 7"/>
          <p:cNvSpPr>
            <a:spLocks noGrp="1"/>
          </p:cNvSpPr>
          <p:nvPr>
            <p:ph type="sldNum" sz="quarter" idx="12"/>
            <p:custDataLst>
              <p:tags r:id="rId3"/>
            </p:custDataLst>
          </p:nvPr>
        </p:nvSpPr>
        <p:spPr/>
        <p:txBody>
          <a:bodyPr/>
          <a:lstStyle>
            <a:lvl1pPr>
              <a:defRPr>
                <a:latin typeface="Arial" pitchFamily="34" charset="0"/>
                <a:cs typeface="Arial" pitchFamily="34" charset="0"/>
              </a:defRPr>
            </a:lvl1pPr>
          </a:lstStyle>
          <a:p>
            <a:pPr>
              <a:defRPr/>
            </a:pPr>
            <a:fld id="{59AE190A-648D-4424-B209-E6889C3C98A1}" type="slidenum">
              <a:rPr lang="en-US"/>
              <a:pPr>
                <a:defRPr/>
              </a:pPr>
              <a:t>‹#›</a:t>
            </a:fld>
            <a:endParaRPr lang="en-US" dirty="0"/>
          </a:p>
        </p:txBody>
      </p:sp>
    </p:spTree>
    <p:extLst>
      <p:ext uri="{BB962C8B-B14F-4D97-AF65-F5344CB8AC3E}">
        <p14:creationId xmlns:p14="http://schemas.microsoft.com/office/powerpoint/2010/main" val="407091431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CFF73BB-00F8-45B5-B171-08EA52EE3E1D}" type="slidenum">
              <a:rPr lang="en-US"/>
              <a:pPr>
                <a:defRPr/>
              </a:pPr>
              <a:t>‹#›</a:t>
            </a:fld>
            <a:endParaRPr lang="en-US" dirty="0"/>
          </a:p>
        </p:txBody>
      </p:sp>
    </p:spTree>
    <p:extLst>
      <p:ext uri="{BB962C8B-B14F-4D97-AF65-F5344CB8AC3E}">
        <p14:creationId xmlns:p14="http://schemas.microsoft.com/office/powerpoint/2010/main" val="216001903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custDataLst>
              <p:tags r:id="rId1"/>
            </p:custDataLst>
          </p:nvPr>
        </p:nvSpPr>
        <p:spPr/>
        <p:txBody>
          <a:bodyPr/>
          <a:lstStyle>
            <a:lvl1pPr>
              <a:defRPr dirty="0"/>
            </a:lvl1pPr>
          </a:lstStyle>
          <a:p>
            <a:pPr>
              <a:defRPr/>
            </a:pPr>
            <a:endParaRPr lang="en-US"/>
          </a:p>
        </p:txBody>
      </p:sp>
      <p:sp>
        <p:nvSpPr>
          <p:cNvPr id="5" name="Rectangle 5"/>
          <p:cNvSpPr>
            <a:spLocks noGrp="1" noChangeArrowheads="1"/>
          </p:cNvSpPr>
          <p:nvPr>
            <p:ph type="ftr" sz="quarter" idx="11"/>
            <p:custDataLst>
              <p:tags r:id="rId2"/>
            </p:custDataLst>
          </p:nvPr>
        </p:nvSpPr>
        <p:spPr/>
        <p:txBody>
          <a:bodyPr/>
          <a:lstStyle>
            <a:lvl1pPr>
              <a:defRPr dirty="0"/>
            </a:lvl1pPr>
          </a:lstStyle>
          <a:p>
            <a:pPr>
              <a:defRPr/>
            </a:pPr>
            <a:endParaRPr lang="en-US"/>
          </a:p>
        </p:txBody>
      </p:sp>
      <p:sp>
        <p:nvSpPr>
          <p:cNvPr id="6" name="Rectangle 6"/>
          <p:cNvSpPr>
            <a:spLocks noGrp="1" noChangeArrowheads="1"/>
          </p:cNvSpPr>
          <p:nvPr>
            <p:ph type="sldNum" sz="quarter" idx="12"/>
            <p:custDataLst>
              <p:tags r:id="rId3"/>
            </p:custDataLst>
          </p:nvPr>
        </p:nvSpPr>
        <p:spPr/>
        <p:txBody>
          <a:bodyPr/>
          <a:lstStyle>
            <a:lvl1pPr>
              <a:defRPr smtClean="0">
                <a:solidFill>
                  <a:srgbClr val="19066A"/>
                </a:solidFill>
              </a:defRPr>
            </a:lvl1pPr>
          </a:lstStyle>
          <a:p>
            <a:pPr>
              <a:defRPr/>
            </a:pPr>
            <a:fld id="{13A1128E-5EC6-44D4-A918-B0E4E1F5B947}" type="slidenum">
              <a:rPr lang="en-US"/>
              <a:pPr>
                <a:defRPr/>
              </a:pPr>
              <a:t>‹#›</a:t>
            </a:fld>
            <a:endParaRPr lang="en-US" dirty="0"/>
          </a:p>
        </p:txBody>
      </p:sp>
    </p:spTree>
    <p:extLst>
      <p:ext uri="{BB962C8B-B14F-4D97-AF65-F5344CB8AC3E}">
        <p14:creationId xmlns:p14="http://schemas.microsoft.com/office/powerpoint/2010/main" val="1097563675"/>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37A1A23-C5BF-409D-B4A8-C163731DEB6D}" type="slidenum">
              <a:rPr lang="en-US"/>
              <a:pPr>
                <a:defRPr/>
              </a:pPr>
              <a:t>‹#›</a:t>
            </a:fld>
            <a:endParaRPr lang="en-US" dirty="0"/>
          </a:p>
        </p:txBody>
      </p:sp>
    </p:spTree>
    <p:extLst>
      <p:ext uri="{BB962C8B-B14F-4D97-AF65-F5344CB8AC3E}">
        <p14:creationId xmlns:p14="http://schemas.microsoft.com/office/powerpoint/2010/main" val="297225810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335C84B2-734F-40EB-95E0-955D4C05D296}" type="slidenum">
              <a:rPr lang="en-US"/>
              <a:pPr>
                <a:defRPr/>
              </a:pPr>
              <a:t>‹#›</a:t>
            </a:fld>
            <a:endParaRPr lang="en-US" dirty="0"/>
          </a:p>
        </p:txBody>
      </p:sp>
    </p:spTree>
    <p:extLst>
      <p:ext uri="{BB962C8B-B14F-4D97-AF65-F5344CB8AC3E}">
        <p14:creationId xmlns:p14="http://schemas.microsoft.com/office/powerpoint/2010/main" val="1843831517"/>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FEB17A13-5569-44B6-AD21-59C1F5004493}" type="slidenum">
              <a:rPr lang="en-US"/>
              <a:pPr>
                <a:defRPr/>
              </a:pPr>
              <a:t>‹#›</a:t>
            </a:fld>
            <a:endParaRPr lang="en-US" dirty="0"/>
          </a:p>
        </p:txBody>
      </p:sp>
    </p:spTree>
    <p:extLst>
      <p:ext uri="{BB962C8B-B14F-4D97-AF65-F5344CB8AC3E}">
        <p14:creationId xmlns:p14="http://schemas.microsoft.com/office/powerpoint/2010/main" val="385516457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44148CD4-AEAF-4902-A197-32417BD1740B}" type="slidenum">
              <a:rPr lang="en-US"/>
              <a:pPr>
                <a:defRPr/>
              </a:pPr>
              <a:t>‹#›</a:t>
            </a:fld>
            <a:endParaRPr lang="en-US" dirty="0"/>
          </a:p>
        </p:txBody>
      </p:sp>
    </p:spTree>
    <p:extLst>
      <p:ext uri="{BB962C8B-B14F-4D97-AF65-F5344CB8AC3E}">
        <p14:creationId xmlns:p14="http://schemas.microsoft.com/office/powerpoint/2010/main" val="127712020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1CFEC80D-F843-4E77-AD48-E023D2BD803C}" type="slidenum">
              <a:rPr lang="en-US"/>
              <a:pPr>
                <a:defRPr/>
              </a:pPr>
              <a:t>‹#›</a:t>
            </a:fld>
            <a:endParaRPr lang="en-US" dirty="0"/>
          </a:p>
        </p:txBody>
      </p:sp>
    </p:spTree>
    <p:extLst>
      <p:ext uri="{BB962C8B-B14F-4D97-AF65-F5344CB8AC3E}">
        <p14:creationId xmlns:p14="http://schemas.microsoft.com/office/powerpoint/2010/main" val="188040014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01F2BCC-320E-4B71-8228-C3D63E56E761}" type="slidenum">
              <a:rPr lang="en-US"/>
              <a:pPr>
                <a:defRPr/>
              </a:pPr>
              <a:t>‹#›</a:t>
            </a:fld>
            <a:endParaRPr lang="en-US" dirty="0"/>
          </a:p>
        </p:txBody>
      </p:sp>
    </p:spTree>
    <p:extLst>
      <p:ext uri="{BB962C8B-B14F-4D97-AF65-F5344CB8AC3E}">
        <p14:creationId xmlns:p14="http://schemas.microsoft.com/office/powerpoint/2010/main" val="427948443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2C9A0A7-F2FD-4100-917F-7CCEE20B4393}" type="slidenum">
              <a:rPr lang="en-US"/>
              <a:pPr>
                <a:defRPr/>
              </a:pPr>
              <a:t>‹#›</a:t>
            </a:fld>
            <a:endParaRPr lang="en-US" dirty="0"/>
          </a:p>
        </p:txBody>
      </p:sp>
    </p:spTree>
    <p:extLst>
      <p:ext uri="{BB962C8B-B14F-4D97-AF65-F5344CB8AC3E}">
        <p14:creationId xmlns:p14="http://schemas.microsoft.com/office/powerpoint/2010/main" val="27431720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4E8F0B8C-312C-4F6C-9E66-344ED97B829C}" type="slidenum">
              <a:rPr lang="en-US"/>
              <a:pPr>
                <a:defRPr/>
              </a:pPr>
              <a:t>‹#›</a:t>
            </a:fld>
            <a:endParaRPr lang="en-US" dirty="0"/>
          </a:p>
        </p:txBody>
      </p:sp>
    </p:spTree>
    <p:extLst>
      <p:ext uri="{BB962C8B-B14F-4D97-AF65-F5344CB8AC3E}">
        <p14:creationId xmlns:p14="http://schemas.microsoft.com/office/powerpoint/2010/main" val="149790718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F516CA3-F218-4DBE-B48E-2531130B3D9C}" type="slidenum">
              <a:rPr lang="en-US"/>
              <a:pPr>
                <a:defRPr/>
              </a:pPr>
              <a:t>‹#›</a:t>
            </a:fld>
            <a:endParaRPr lang="en-US" dirty="0"/>
          </a:p>
        </p:txBody>
      </p:sp>
    </p:spTree>
    <p:extLst>
      <p:ext uri="{BB962C8B-B14F-4D97-AF65-F5344CB8AC3E}">
        <p14:creationId xmlns:p14="http://schemas.microsoft.com/office/powerpoint/2010/main" val="1683769842"/>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F5C131D-973E-4454-BAFB-181E90B42B58}" type="slidenum">
              <a:rPr lang="en-US"/>
              <a:pPr>
                <a:defRPr/>
              </a:pPr>
              <a:t>‹#›</a:t>
            </a:fld>
            <a:endParaRPr lang="en-US" dirty="0"/>
          </a:p>
        </p:txBody>
      </p:sp>
    </p:spTree>
    <p:extLst>
      <p:ext uri="{BB962C8B-B14F-4D97-AF65-F5344CB8AC3E}">
        <p14:creationId xmlns:p14="http://schemas.microsoft.com/office/powerpoint/2010/main" val="350590868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0D450BB9-422F-4927-9CC3-289F6E95C1F2}" type="slidenum">
              <a:rPr lang="en-US"/>
              <a:pPr>
                <a:defRPr/>
              </a:pPr>
              <a:t>‹#›</a:t>
            </a:fld>
            <a:endParaRPr lang="en-US" dirty="0"/>
          </a:p>
        </p:txBody>
      </p:sp>
    </p:spTree>
    <p:extLst>
      <p:ext uri="{BB962C8B-B14F-4D97-AF65-F5344CB8AC3E}">
        <p14:creationId xmlns:p14="http://schemas.microsoft.com/office/powerpoint/2010/main" val="171870251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6C988C5-1CCA-4052-A94A-9E481EEA911E}" type="slidenum">
              <a:rPr lang="en-US"/>
              <a:pPr>
                <a:defRPr/>
              </a:pPr>
              <a:t>‹#›</a:t>
            </a:fld>
            <a:endParaRPr lang="en-US" dirty="0"/>
          </a:p>
        </p:txBody>
      </p:sp>
    </p:spTree>
    <p:extLst>
      <p:ext uri="{BB962C8B-B14F-4D97-AF65-F5344CB8AC3E}">
        <p14:creationId xmlns:p14="http://schemas.microsoft.com/office/powerpoint/2010/main" val="290183740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F862B09-852A-4684-B5C3-CC1AD707B223}" type="slidenum">
              <a:rPr lang="en-US"/>
              <a:pPr>
                <a:defRPr/>
              </a:pPr>
              <a:t>‹#›</a:t>
            </a:fld>
            <a:endParaRPr lang="en-US" dirty="0"/>
          </a:p>
        </p:txBody>
      </p:sp>
    </p:spTree>
    <p:extLst>
      <p:ext uri="{BB962C8B-B14F-4D97-AF65-F5344CB8AC3E}">
        <p14:creationId xmlns:p14="http://schemas.microsoft.com/office/powerpoint/2010/main" val="1138863273"/>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9306DA2-6CDE-4C1B-9D0D-C2BA3B2B2C43}" type="slidenum">
              <a:rPr lang="en-US"/>
              <a:pPr>
                <a:defRPr/>
              </a:pPr>
              <a:t>‹#›</a:t>
            </a:fld>
            <a:endParaRPr lang="en-US" dirty="0"/>
          </a:p>
        </p:txBody>
      </p:sp>
    </p:spTree>
    <p:extLst>
      <p:ext uri="{BB962C8B-B14F-4D97-AF65-F5344CB8AC3E}">
        <p14:creationId xmlns:p14="http://schemas.microsoft.com/office/powerpoint/2010/main" val="102298209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00FA9A0-42B7-490B-963A-3726F5634769}" type="slidenum">
              <a:rPr lang="en-US"/>
              <a:pPr>
                <a:defRPr/>
              </a:pPr>
              <a:t>‹#›</a:t>
            </a:fld>
            <a:endParaRPr lang="en-US" dirty="0"/>
          </a:p>
        </p:txBody>
      </p:sp>
    </p:spTree>
    <p:extLst>
      <p:ext uri="{BB962C8B-B14F-4D97-AF65-F5344CB8AC3E}">
        <p14:creationId xmlns:p14="http://schemas.microsoft.com/office/powerpoint/2010/main" val="242527658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C338C447-87E3-45F3-8C75-72AEC5324DAD}" type="slidenum">
              <a:rPr lang="en-US"/>
              <a:pPr>
                <a:defRPr/>
              </a:pPr>
              <a:t>‹#›</a:t>
            </a:fld>
            <a:endParaRPr lang="en-US" dirty="0"/>
          </a:p>
        </p:txBody>
      </p:sp>
    </p:spTree>
    <p:extLst>
      <p:ext uri="{BB962C8B-B14F-4D97-AF65-F5344CB8AC3E}">
        <p14:creationId xmlns:p14="http://schemas.microsoft.com/office/powerpoint/2010/main" val="45388148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868ABDB6-1090-41F4-8604-095DAD1EC434}" type="slidenum">
              <a:rPr lang="en-US"/>
              <a:pPr>
                <a:defRPr/>
              </a:pPr>
              <a:t>‹#›</a:t>
            </a:fld>
            <a:endParaRPr lang="en-US" dirty="0"/>
          </a:p>
        </p:txBody>
      </p:sp>
    </p:spTree>
    <p:extLst>
      <p:ext uri="{BB962C8B-B14F-4D97-AF65-F5344CB8AC3E}">
        <p14:creationId xmlns:p14="http://schemas.microsoft.com/office/powerpoint/2010/main" val="189924367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B39382BF-B3D4-4EF0-B83B-7AFC15D32AAD}" type="slidenum">
              <a:rPr lang="en-US"/>
              <a:pPr>
                <a:defRPr/>
              </a:pPr>
              <a:t>‹#›</a:t>
            </a:fld>
            <a:endParaRPr lang="en-US" dirty="0"/>
          </a:p>
        </p:txBody>
      </p:sp>
    </p:spTree>
    <p:extLst>
      <p:ext uri="{BB962C8B-B14F-4D97-AF65-F5344CB8AC3E}">
        <p14:creationId xmlns:p14="http://schemas.microsoft.com/office/powerpoint/2010/main" val="37471287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3C782889-A2BC-4033-B842-A6142BC4764D}" type="slidenum">
              <a:rPr lang="en-US"/>
              <a:pPr>
                <a:defRPr/>
              </a:pPr>
              <a:t>‹#›</a:t>
            </a:fld>
            <a:endParaRPr lang="en-US" dirty="0"/>
          </a:p>
        </p:txBody>
      </p:sp>
    </p:spTree>
    <p:extLst>
      <p:ext uri="{BB962C8B-B14F-4D97-AF65-F5344CB8AC3E}">
        <p14:creationId xmlns:p14="http://schemas.microsoft.com/office/powerpoint/2010/main" val="3491947841"/>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812AB476-43D4-4BA1-8D39-5519C1A35C8F}" type="slidenum">
              <a:rPr lang="en-US"/>
              <a:pPr>
                <a:defRPr/>
              </a:pPr>
              <a:t>‹#›</a:t>
            </a:fld>
            <a:endParaRPr lang="en-US" dirty="0"/>
          </a:p>
        </p:txBody>
      </p:sp>
    </p:spTree>
    <p:extLst>
      <p:ext uri="{BB962C8B-B14F-4D97-AF65-F5344CB8AC3E}">
        <p14:creationId xmlns:p14="http://schemas.microsoft.com/office/powerpoint/2010/main" val="295088149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040B080-7F81-403C-9126-3EC6C5ED1FE9}" type="slidenum">
              <a:rPr lang="en-US"/>
              <a:pPr>
                <a:defRPr/>
              </a:pPr>
              <a:t>‹#›</a:t>
            </a:fld>
            <a:endParaRPr lang="en-US" dirty="0"/>
          </a:p>
        </p:txBody>
      </p:sp>
    </p:spTree>
    <p:extLst>
      <p:ext uri="{BB962C8B-B14F-4D97-AF65-F5344CB8AC3E}">
        <p14:creationId xmlns:p14="http://schemas.microsoft.com/office/powerpoint/2010/main" val="2205660423"/>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91558E1-6A64-4922-87FB-B11CF9C02C09}" type="slidenum">
              <a:rPr lang="en-US"/>
              <a:pPr>
                <a:defRPr/>
              </a:pPr>
              <a:t>‹#›</a:t>
            </a:fld>
            <a:endParaRPr lang="en-US" dirty="0"/>
          </a:p>
        </p:txBody>
      </p:sp>
    </p:spTree>
    <p:extLst>
      <p:ext uri="{BB962C8B-B14F-4D97-AF65-F5344CB8AC3E}">
        <p14:creationId xmlns:p14="http://schemas.microsoft.com/office/powerpoint/2010/main" val="137523018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34109E9-265D-47C8-9760-044561614BF1}" type="slidenum">
              <a:rPr lang="en-US"/>
              <a:pPr>
                <a:defRPr/>
              </a:pPr>
              <a:t>‹#›</a:t>
            </a:fld>
            <a:endParaRPr lang="en-US" dirty="0"/>
          </a:p>
        </p:txBody>
      </p:sp>
    </p:spTree>
    <p:extLst>
      <p:ext uri="{BB962C8B-B14F-4D97-AF65-F5344CB8AC3E}">
        <p14:creationId xmlns:p14="http://schemas.microsoft.com/office/powerpoint/2010/main" val="358388643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39B7CB7-FD1E-47FE-B997-85310DC9709B}" type="slidenum">
              <a:rPr lang="en-US"/>
              <a:pPr>
                <a:defRPr/>
              </a:pPr>
              <a:t>‹#›</a:t>
            </a:fld>
            <a:endParaRPr lang="en-US" dirty="0"/>
          </a:p>
        </p:txBody>
      </p:sp>
    </p:spTree>
    <p:extLst>
      <p:ext uri="{BB962C8B-B14F-4D97-AF65-F5344CB8AC3E}">
        <p14:creationId xmlns:p14="http://schemas.microsoft.com/office/powerpoint/2010/main" val="186102485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9FBD329-4D99-4BA8-9382-E43A2FB61146}" type="slidenum">
              <a:rPr lang="en-US"/>
              <a:pPr>
                <a:defRPr/>
              </a:pPr>
              <a:t>‹#›</a:t>
            </a:fld>
            <a:endParaRPr lang="en-US" dirty="0"/>
          </a:p>
        </p:txBody>
      </p:sp>
    </p:spTree>
    <p:extLst>
      <p:ext uri="{BB962C8B-B14F-4D97-AF65-F5344CB8AC3E}">
        <p14:creationId xmlns:p14="http://schemas.microsoft.com/office/powerpoint/2010/main" val="310088843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848FEEF-3956-4E41-ADC4-29FAA16C5494}" type="slidenum">
              <a:rPr lang="en-US"/>
              <a:pPr>
                <a:defRPr/>
              </a:pPr>
              <a:t>‹#›</a:t>
            </a:fld>
            <a:endParaRPr lang="en-US" dirty="0"/>
          </a:p>
        </p:txBody>
      </p:sp>
    </p:spTree>
    <p:extLst>
      <p:ext uri="{BB962C8B-B14F-4D97-AF65-F5344CB8AC3E}">
        <p14:creationId xmlns:p14="http://schemas.microsoft.com/office/powerpoint/2010/main" val="54668510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B6AB035-B1A8-4456-AEF0-2AB03C043BDE}" type="slidenum">
              <a:rPr lang="en-US"/>
              <a:pPr>
                <a:defRPr/>
              </a:pPr>
              <a:t>‹#›</a:t>
            </a:fld>
            <a:endParaRPr lang="en-US" dirty="0"/>
          </a:p>
        </p:txBody>
      </p:sp>
    </p:spTree>
    <p:extLst>
      <p:ext uri="{BB962C8B-B14F-4D97-AF65-F5344CB8AC3E}">
        <p14:creationId xmlns:p14="http://schemas.microsoft.com/office/powerpoint/2010/main" val="2970434510"/>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00FD920C-9051-4035-9CBB-ADA79F126BE9}" type="slidenum">
              <a:rPr lang="en-US"/>
              <a:pPr>
                <a:defRPr/>
              </a:pPr>
              <a:t>‹#›</a:t>
            </a:fld>
            <a:endParaRPr lang="en-US" dirty="0"/>
          </a:p>
        </p:txBody>
      </p:sp>
    </p:spTree>
    <p:extLst>
      <p:ext uri="{BB962C8B-B14F-4D97-AF65-F5344CB8AC3E}">
        <p14:creationId xmlns:p14="http://schemas.microsoft.com/office/powerpoint/2010/main" val="1440467034"/>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D3837866-06CE-4BC1-9E12-725D2942E13B}" type="slidenum">
              <a:rPr lang="en-US"/>
              <a:pPr>
                <a:defRPr/>
              </a:pPr>
              <a:t>‹#›</a:t>
            </a:fld>
            <a:endParaRPr lang="en-US" dirty="0"/>
          </a:p>
        </p:txBody>
      </p:sp>
    </p:spTree>
    <p:extLst>
      <p:ext uri="{BB962C8B-B14F-4D97-AF65-F5344CB8AC3E}">
        <p14:creationId xmlns:p14="http://schemas.microsoft.com/office/powerpoint/2010/main" val="23434828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C912B4BC-60A9-47D9-81C6-1DAB1F6E590E}" type="slidenum">
              <a:rPr lang="en-US"/>
              <a:pPr>
                <a:defRPr/>
              </a:pPr>
              <a:t>‹#›</a:t>
            </a:fld>
            <a:endParaRPr lang="en-US" dirty="0"/>
          </a:p>
        </p:txBody>
      </p:sp>
    </p:spTree>
    <p:extLst>
      <p:ext uri="{BB962C8B-B14F-4D97-AF65-F5344CB8AC3E}">
        <p14:creationId xmlns:p14="http://schemas.microsoft.com/office/powerpoint/2010/main" val="340226994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34F49CB2-43FB-4D79-854C-5054E90C7B9D}" type="slidenum">
              <a:rPr lang="en-US"/>
              <a:pPr>
                <a:defRPr/>
              </a:pPr>
              <a:t>‹#›</a:t>
            </a:fld>
            <a:endParaRPr lang="en-US" dirty="0"/>
          </a:p>
        </p:txBody>
      </p:sp>
    </p:spTree>
    <p:extLst>
      <p:ext uri="{BB962C8B-B14F-4D97-AF65-F5344CB8AC3E}">
        <p14:creationId xmlns:p14="http://schemas.microsoft.com/office/powerpoint/2010/main" val="425053441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89050BCF-8393-4DF0-9CA1-110EA159F42D}" type="slidenum">
              <a:rPr lang="en-US"/>
              <a:pPr>
                <a:defRPr/>
              </a:pPr>
              <a:t>‹#›</a:t>
            </a:fld>
            <a:endParaRPr lang="en-US" dirty="0"/>
          </a:p>
        </p:txBody>
      </p:sp>
    </p:spTree>
    <p:extLst>
      <p:ext uri="{BB962C8B-B14F-4D97-AF65-F5344CB8AC3E}">
        <p14:creationId xmlns:p14="http://schemas.microsoft.com/office/powerpoint/2010/main" val="39719235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F54C78A-2121-44A3-8A65-6B69B2C48213}" type="slidenum">
              <a:rPr lang="en-US"/>
              <a:pPr>
                <a:defRPr/>
              </a:pPr>
              <a:t>‹#›</a:t>
            </a:fld>
            <a:endParaRPr lang="en-US" dirty="0"/>
          </a:p>
        </p:txBody>
      </p:sp>
    </p:spTree>
    <p:extLst>
      <p:ext uri="{BB962C8B-B14F-4D97-AF65-F5344CB8AC3E}">
        <p14:creationId xmlns:p14="http://schemas.microsoft.com/office/powerpoint/2010/main" val="37026332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97A81B9-1ECF-49A3-91DB-5B2FE63C678C}" type="slidenum">
              <a:rPr lang="en-US"/>
              <a:pPr>
                <a:defRPr/>
              </a:pPr>
              <a:t>‹#›</a:t>
            </a:fld>
            <a:endParaRPr lang="en-US" dirty="0"/>
          </a:p>
        </p:txBody>
      </p:sp>
    </p:spTree>
    <p:extLst>
      <p:ext uri="{BB962C8B-B14F-4D97-AF65-F5344CB8AC3E}">
        <p14:creationId xmlns:p14="http://schemas.microsoft.com/office/powerpoint/2010/main" val="17262316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3325A1F-D43A-4AE8-826D-4369177A7ABF}" type="slidenum">
              <a:rPr lang="en-US"/>
              <a:pPr>
                <a:defRPr/>
              </a:pPr>
              <a:t>‹#›</a:t>
            </a:fld>
            <a:endParaRPr lang="en-US" dirty="0"/>
          </a:p>
        </p:txBody>
      </p:sp>
    </p:spTree>
    <p:extLst>
      <p:ext uri="{BB962C8B-B14F-4D97-AF65-F5344CB8AC3E}">
        <p14:creationId xmlns:p14="http://schemas.microsoft.com/office/powerpoint/2010/main" val="55012963"/>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275EAAD9-FDBF-4A9F-8009-A9870AFD459E}" type="slidenum">
              <a:rPr lang="en-US"/>
              <a:pPr>
                <a:defRPr/>
              </a:pPr>
              <a:t>‹#›</a:t>
            </a:fld>
            <a:endParaRPr lang="en-US" dirty="0"/>
          </a:p>
        </p:txBody>
      </p:sp>
    </p:spTree>
    <p:extLst>
      <p:ext uri="{BB962C8B-B14F-4D97-AF65-F5344CB8AC3E}">
        <p14:creationId xmlns:p14="http://schemas.microsoft.com/office/powerpoint/2010/main" val="94770130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dirty="0" smtClean="0"/>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7257D7C-2557-4166-B2D1-498F0E290C6A}" type="slidenum">
              <a:rPr lang="en-US"/>
              <a:pPr>
                <a:defRPr/>
              </a:pPr>
              <a:t>‹#›</a:t>
            </a:fld>
            <a:endParaRPr lang="en-US" dirty="0"/>
          </a:p>
        </p:txBody>
      </p:sp>
    </p:spTree>
    <p:extLst>
      <p:ext uri="{BB962C8B-B14F-4D97-AF65-F5344CB8AC3E}">
        <p14:creationId xmlns:p14="http://schemas.microsoft.com/office/powerpoint/2010/main" val="103495910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7"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custDataLst>
              <p:tags r:id="rId3"/>
            </p:custDataLst>
          </p:nvPr>
        </p:nvSpPr>
        <p:spPr>
          <a:ln/>
        </p:spPr>
        <p:txBody>
          <a:bodyPr/>
          <a:lstStyle>
            <a:lvl1pPr>
              <a:defRPr/>
            </a:lvl1pPr>
          </a:lstStyle>
          <a:p>
            <a:pPr>
              <a:defRPr/>
            </a:pPr>
            <a:fld id="{5219DAA6-1968-48BE-96EC-987B5F0167E5}" type="slidenum">
              <a:rPr lang="en-US"/>
              <a:pPr>
                <a:defRPr/>
              </a:pPr>
              <a:t>‹#›</a:t>
            </a:fld>
            <a:endParaRPr lang="en-US" dirty="0"/>
          </a:p>
        </p:txBody>
      </p:sp>
    </p:spTree>
    <p:extLst>
      <p:ext uri="{BB962C8B-B14F-4D97-AF65-F5344CB8AC3E}">
        <p14:creationId xmlns:p14="http://schemas.microsoft.com/office/powerpoint/2010/main" val="25913832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35269BB-FB5B-4A32-8CAC-0A71AAF81C29}" type="slidenum">
              <a:rPr lang="en-US"/>
              <a:pPr>
                <a:defRPr/>
              </a:pPr>
              <a:t>‹#›</a:t>
            </a:fld>
            <a:endParaRPr lang="en-US" dirty="0"/>
          </a:p>
        </p:txBody>
      </p:sp>
    </p:spTree>
    <p:extLst>
      <p:ext uri="{BB962C8B-B14F-4D97-AF65-F5344CB8AC3E}">
        <p14:creationId xmlns:p14="http://schemas.microsoft.com/office/powerpoint/2010/main" val="215216509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4914F0E-1E68-4C43-AFA3-96281E7619E0}" type="slidenum">
              <a:rPr lang="en-US"/>
              <a:pPr>
                <a:defRPr/>
              </a:pPr>
              <a:t>‹#›</a:t>
            </a:fld>
            <a:endParaRPr lang="en-US" dirty="0"/>
          </a:p>
        </p:txBody>
      </p:sp>
    </p:spTree>
    <p:extLst>
      <p:ext uri="{BB962C8B-B14F-4D97-AF65-F5344CB8AC3E}">
        <p14:creationId xmlns:p14="http://schemas.microsoft.com/office/powerpoint/2010/main" val="9531032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custDataLst>
              <p:tags r:id="rId1"/>
            </p:custDataLst>
          </p:nvPr>
        </p:nvSpPr>
        <p:spPr>
          <a:ln/>
        </p:spPr>
        <p:txBody>
          <a:bodyPr/>
          <a:lstStyle>
            <a:lvl1pPr>
              <a:defRPr/>
            </a:lvl1pPr>
          </a:lstStyle>
          <a:p>
            <a:pPr>
              <a:defRPr/>
            </a:pPr>
            <a:fld id="{0B0ECB2B-CE56-4A0E-A40F-EFAB6C0153AA}" type="slidenum">
              <a:rPr lang="en-US"/>
              <a:pPr>
                <a:defRPr/>
              </a:pPr>
              <a:t>‹#›</a:t>
            </a:fld>
            <a:endParaRPr lang="en-US" dirty="0"/>
          </a:p>
        </p:txBody>
      </p:sp>
    </p:spTree>
    <p:extLst>
      <p:ext uri="{BB962C8B-B14F-4D97-AF65-F5344CB8AC3E}">
        <p14:creationId xmlns:p14="http://schemas.microsoft.com/office/powerpoint/2010/main" val="200977826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F257BDF-916A-449C-8CC8-A1EFEBEE081A}" type="slidenum">
              <a:rPr lang="en-US"/>
              <a:pPr>
                <a:defRPr/>
              </a:pPr>
              <a:t>‹#›</a:t>
            </a:fld>
            <a:endParaRPr lang="en-US" dirty="0"/>
          </a:p>
        </p:txBody>
      </p:sp>
    </p:spTree>
    <p:extLst>
      <p:ext uri="{BB962C8B-B14F-4D97-AF65-F5344CB8AC3E}">
        <p14:creationId xmlns:p14="http://schemas.microsoft.com/office/powerpoint/2010/main" val="13085265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B425B35-255D-4521-9DA6-B5DE8C4B8ED8}" type="slidenum">
              <a:rPr lang="en-US"/>
              <a:pPr>
                <a:defRPr/>
              </a:pPr>
              <a:t>‹#›</a:t>
            </a:fld>
            <a:endParaRPr lang="en-US" dirty="0"/>
          </a:p>
        </p:txBody>
      </p:sp>
    </p:spTree>
    <p:extLst>
      <p:ext uri="{BB962C8B-B14F-4D97-AF65-F5344CB8AC3E}">
        <p14:creationId xmlns:p14="http://schemas.microsoft.com/office/powerpoint/2010/main" val="2877135427"/>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C745BD96-E3D5-4A30-B050-485FA080F36C}" type="slidenum">
              <a:rPr lang="en-US"/>
              <a:pPr>
                <a:defRPr/>
              </a:pPr>
              <a:t>‹#›</a:t>
            </a:fld>
            <a:endParaRPr lang="en-US" dirty="0"/>
          </a:p>
        </p:txBody>
      </p:sp>
    </p:spTree>
    <p:extLst>
      <p:ext uri="{BB962C8B-B14F-4D97-AF65-F5344CB8AC3E}">
        <p14:creationId xmlns:p14="http://schemas.microsoft.com/office/powerpoint/2010/main" val="426487769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976316E0-A54A-4E54-94D6-86754635B22D}" type="slidenum">
              <a:rPr lang="en-US"/>
              <a:pPr>
                <a:defRPr/>
              </a:pPr>
              <a:t>‹#›</a:t>
            </a:fld>
            <a:endParaRPr lang="en-US" dirty="0"/>
          </a:p>
        </p:txBody>
      </p:sp>
    </p:spTree>
    <p:extLst>
      <p:ext uri="{BB962C8B-B14F-4D97-AF65-F5344CB8AC3E}">
        <p14:creationId xmlns:p14="http://schemas.microsoft.com/office/powerpoint/2010/main" val="1301522851"/>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86E2B54-0E5E-490D-A974-4C2B6F4EB2FA}" type="slidenum">
              <a:rPr lang="en-US"/>
              <a:pPr>
                <a:defRPr/>
              </a:pPr>
              <a:t>‹#›</a:t>
            </a:fld>
            <a:endParaRPr lang="en-US" dirty="0"/>
          </a:p>
        </p:txBody>
      </p:sp>
    </p:spTree>
    <p:extLst>
      <p:ext uri="{BB962C8B-B14F-4D97-AF65-F5344CB8AC3E}">
        <p14:creationId xmlns:p14="http://schemas.microsoft.com/office/powerpoint/2010/main" val="234696521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96D5164-EF82-4D3A-BDAD-CE3B679AC90B}" type="slidenum">
              <a:rPr lang="en-US"/>
              <a:pPr>
                <a:defRPr/>
              </a:pPr>
              <a:t>‹#›</a:t>
            </a:fld>
            <a:endParaRPr lang="en-US" dirty="0"/>
          </a:p>
        </p:txBody>
      </p:sp>
    </p:spTree>
    <p:extLst>
      <p:ext uri="{BB962C8B-B14F-4D97-AF65-F5344CB8AC3E}">
        <p14:creationId xmlns:p14="http://schemas.microsoft.com/office/powerpoint/2010/main" val="76432170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24B4591-0A5E-452C-91EF-921931E0C0F4}" type="slidenum">
              <a:rPr lang="en-US"/>
              <a:pPr>
                <a:defRPr/>
              </a:pPr>
              <a:t>‹#›</a:t>
            </a:fld>
            <a:endParaRPr lang="en-US" dirty="0"/>
          </a:p>
        </p:txBody>
      </p:sp>
    </p:spTree>
    <p:extLst>
      <p:ext uri="{BB962C8B-B14F-4D97-AF65-F5344CB8AC3E}">
        <p14:creationId xmlns:p14="http://schemas.microsoft.com/office/powerpoint/2010/main" val="3350342075"/>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A7DDFB5-BE1C-46B9-A911-228BB3697CA4}" type="slidenum">
              <a:rPr lang="en-US"/>
              <a:pPr>
                <a:defRPr/>
              </a:pPr>
              <a:t>‹#›</a:t>
            </a:fld>
            <a:endParaRPr lang="en-US" dirty="0"/>
          </a:p>
        </p:txBody>
      </p:sp>
    </p:spTree>
    <p:extLst>
      <p:ext uri="{BB962C8B-B14F-4D97-AF65-F5344CB8AC3E}">
        <p14:creationId xmlns:p14="http://schemas.microsoft.com/office/powerpoint/2010/main" val="278656745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CE48F53-F311-48F6-8F3E-6A05425A4EBC}" type="slidenum">
              <a:rPr lang="en-US"/>
              <a:pPr>
                <a:defRPr/>
              </a:pPr>
              <a:t>‹#›</a:t>
            </a:fld>
            <a:endParaRPr lang="en-US" dirty="0"/>
          </a:p>
        </p:txBody>
      </p:sp>
    </p:spTree>
    <p:extLst>
      <p:ext uri="{BB962C8B-B14F-4D97-AF65-F5344CB8AC3E}">
        <p14:creationId xmlns:p14="http://schemas.microsoft.com/office/powerpoint/2010/main" val="1849059964"/>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3E87E61-BA74-4481-A6E3-BD0831A12F14}" type="slidenum">
              <a:rPr lang="en-US"/>
              <a:pPr>
                <a:defRPr/>
              </a:pPr>
              <a:t>‹#›</a:t>
            </a:fld>
            <a:endParaRPr lang="en-US" dirty="0"/>
          </a:p>
        </p:txBody>
      </p:sp>
    </p:spTree>
    <p:extLst>
      <p:ext uri="{BB962C8B-B14F-4D97-AF65-F5344CB8AC3E}">
        <p14:creationId xmlns:p14="http://schemas.microsoft.com/office/powerpoint/2010/main" val="32593651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3"/>
          <p:cNvSpPr>
            <a:spLocks noGrp="1" noChangeArrowheads="1"/>
          </p:cNvSpPr>
          <p:nvPr>
            <p:ph type="sldNum" sz="quarter" idx="10"/>
            <p:custDataLst>
              <p:tags r:id="rId1"/>
            </p:custDataLst>
          </p:nvPr>
        </p:nvSpPr>
        <p:spPr>
          <a:ln/>
        </p:spPr>
        <p:txBody>
          <a:bodyPr/>
          <a:lstStyle>
            <a:lvl1pPr>
              <a:defRPr/>
            </a:lvl1pPr>
          </a:lstStyle>
          <a:p>
            <a:pPr>
              <a:defRPr/>
            </a:pPr>
            <a:fld id="{E7E0AF68-F82F-457F-B589-ED18EC93230B}" type="slidenum">
              <a:rPr lang="en-US"/>
              <a:pPr>
                <a:defRPr/>
              </a:pPr>
              <a:t>‹#›</a:t>
            </a:fld>
            <a:endParaRPr lang="en-US" dirty="0"/>
          </a:p>
        </p:txBody>
      </p:sp>
    </p:spTree>
    <p:extLst>
      <p:ext uri="{BB962C8B-B14F-4D97-AF65-F5344CB8AC3E}">
        <p14:creationId xmlns:p14="http://schemas.microsoft.com/office/powerpoint/2010/main" val="71622760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CD10684-9961-4BDC-A2DA-D18557E8E51A}" type="slidenum">
              <a:rPr lang="en-US"/>
              <a:pPr>
                <a:defRPr/>
              </a:pPr>
              <a:t>‹#›</a:t>
            </a:fld>
            <a:endParaRPr lang="en-US" dirty="0"/>
          </a:p>
        </p:txBody>
      </p:sp>
    </p:spTree>
    <p:extLst>
      <p:ext uri="{BB962C8B-B14F-4D97-AF65-F5344CB8AC3E}">
        <p14:creationId xmlns:p14="http://schemas.microsoft.com/office/powerpoint/2010/main" val="2234058915"/>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32CFEA9-2065-4F21-BD3F-73FBDD5CB5D9}" type="slidenum">
              <a:rPr lang="en-US"/>
              <a:pPr>
                <a:defRPr/>
              </a:pPr>
              <a:t>‹#›</a:t>
            </a:fld>
            <a:endParaRPr lang="en-US" dirty="0"/>
          </a:p>
        </p:txBody>
      </p:sp>
    </p:spTree>
    <p:extLst>
      <p:ext uri="{BB962C8B-B14F-4D97-AF65-F5344CB8AC3E}">
        <p14:creationId xmlns:p14="http://schemas.microsoft.com/office/powerpoint/2010/main" val="263916620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0D388E8-B4A1-4CA4-9650-0232DE0ED38B}" type="slidenum">
              <a:rPr lang="en-US"/>
              <a:pPr>
                <a:defRPr/>
              </a:pPr>
              <a:t>‹#›</a:t>
            </a:fld>
            <a:endParaRPr lang="en-US" dirty="0"/>
          </a:p>
        </p:txBody>
      </p:sp>
    </p:spTree>
    <p:extLst>
      <p:ext uri="{BB962C8B-B14F-4D97-AF65-F5344CB8AC3E}">
        <p14:creationId xmlns:p14="http://schemas.microsoft.com/office/powerpoint/2010/main" val="157912157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FC64692F-F407-44DE-90EF-E4777564F971}" type="slidenum">
              <a:rPr lang="en-US"/>
              <a:pPr>
                <a:defRPr/>
              </a:pPr>
              <a:t>‹#›</a:t>
            </a:fld>
            <a:endParaRPr lang="en-US" dirty="0"/>
          </a:p>
        </p:txBody>
      </p:sp>
    </p:spTree>
    <p:extLst>
      <p:ext uri="{BB962C8B-B14F-4D97-AF65-F5344CB8AC3E}">
        <p14:creationId xmlns:p14="http://schemas.microsoft.com/office/powerpoint/2010/main" val="217703043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79E43540-7147-4473-B3AD-2B4068BB9437}" type="slidenum">
              <a:rPr lang="en-US"/>
              <a:pPr>
                <a:defRPr/>
              </a:pPr>
              <a:t>‹#›</a:t>
            </a:fld>
            <a:endParaRPr lang="en-US" dirty="0"/>
          </a:p>
        </p:txBody>
      </p:sp>
    </p:spTree>
    <p:extLst>
      <p:ext uri="{BB962C8B-B14F-4D97-AF65-F5344CB8AC3E}">
        <p14:creationId xmlns:p14="http://schemas.microsoft.com/office/powerpoint/2010/main" val="206525934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3D9BE645-2ECE-4DD2-B60B-58C96F6F6677}" type="slidenum">
              <a:rPr lang="en-US"/>
              <a:pPr>
                <a:defRPr/>
              </a:pPr>
              <a:t>‹#›</a:t>
            </a:fld>
            <a:endParaRPr lang="en-US" dirty="0"/>
          </a:p>
        </p:txBody>
      </p:sp>
    </p:spTree>
    <p:extLst>
      <p:ext uri="{BB962C8B-B14F-4D97-AF65-F5344CB8AC3E}">
        <p14:creationId xmlns:p14="http://schemas.microsoft.com/office/powerpoint/2010/main" val="405765182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8E452536-4100-4B86-8500-5443928C3F46}" type="slidenum">
              <a:rPr lang="en-US"/>
              <a:pPr>
                <a:defRPr/>
              </a:pPr>
              <a:t>‹#›</a:t>
            </a:fld>
            <a:endParaRPr lang="en-US" dirty="0"/>
          </a:p>
        </p:txBody>
      </p:sp>
    </p:spTree>
    <p:extLst>
      <p:ext uri="{BB962C8B-B14F-4D97-AF65-F5344CB8AC3E}">
        <p14:creationId xmlns:p14="http://schemas.microsoft.com/office/powerpoint/2010/main" val="39219172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CADE817-79BB-4520-9303-5DC5B9AF922F}" type="slidenum">
              <a:rPr lang="en-US"/>
              <a:pPr>
                <a:defRPr/>
              </a:pPr>
              <a:t>‹#›</a:t>
            </a:fld>
            <a:endParaRPr lang="en-US" dirty="0"/>
          </a:p>
        </p:txBody>
      </p:sp>
    </p:spTree>
    <p:extLst>
      <p:ext uri="{BB962C8B-B14F-4D97-AF65-F5344CB8AC3E}">
        <p14:creationId xmlns:p14="http://schemas.microsoft.com/office/powerpoint/2010/main" val="2393300804"/>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9334619-FBC2-4171-AD64-7FDD006319CB}" type="slidenum">
              <a:rPr lang="en-US"/>
              <a:pPr>
                <a:defRPr/>
              </a:pPr>
              <a:t>‹#›</a:t>
            </a:fld>
            <a:endParaRPr lang="en-US" dirty="0"/>
          </a:p>
        </p:txBody>
      </p:sp>
    </p:spTree>
    <p:extLst>
      <p:ext uri="{BB962C8B-B14F-4D97-AF65-F5344CB8AC3E}">
        <p14:creationId xmlns:p14="http://schemas.microsoft.com/office/powerpoint/2010/main" val="258974227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129634E-5834-468A-B6B6-02CAC53915F4}" type="slidenum">
              <a:rPr lang="en-US"/>
              <a:pPr>
                <a:defRPr/>
              </a:pPr>
              <a:t>‹#›</a:t>
            </a:fld>
            <a:endParaRPr lang="en-US" dirty="0"/>
          </a:p>
        </p:txBody>
      </p:sp>
    </p:spTree>
    <p:extLst>
      <p:ext uri="{BB962C8B-B14F-4D97-AF65-F5344CB8AC3E}">
        <p14:creationId xmlns:p14="http://schemas.microsoft.com/office/powerpoint/2010/main" val="282242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4EBD9F1C-4807-479A-B5D7-8E3132A45F41}"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5A896D27-4641-40C7-8A72-FF96046EA3F0}" type="slidenum">
              <a:rPr lang="en-US"/>
              <a:pPr>
                <a:defRPr/>
              </a:pPr>
              <a:t>‹#›</a:t>
            </a:fld>
            <a:endParaRPr lang="en-US" dirty="0"/>
          </a:p>
        </p:txBody>
      </p:sp>
    </p:spTree>
    <p:extLst>
      <p:ext uri="{BB962C8B-B14F-4D97-AF65-F5344CB8AC3E}">
        <p14:creationId xmlns:p14="http://schemas.microsoft.com/office/powerpoint/2010/main" val="23240807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custDataLst>
              <p:tags r:id="rId1"/>
            </p:custDataLst>
          </p:nvPr>
        </p:nvSpPr>
        <p:spPr>
          <a:ln/>
        </p:spPr>
        <p:txBody>
          <a:bodyPr/>
          <a:lstStyle>
            <a:lvl1pPr>
              <a:defRPr/>
            </a:lvl1pPr>
          </a:lstStyle>
          <a:p>
            <a:pPr>
              <a:defRPr/>
            </a:pPr>
            <a:fld id="{86CEA479-FF5E-4EE8-B673-954B799CC1F8}" type="slidenum">
              <a:rPr lang="en-US"/>
              <a:pPr>
                <a:defRPr/>
              </a:pPr>
              <a:t>‹#›</a:t>
            </a:fld>
            <a:endParaRPr lang="en-US" dirty="0"/>
          </a:p>
        </p:txBody>
      </p:sp>
    </p:spTree>
    <p:extLst>
      <p:ext uri="{BB962C8B-B14F-4D97-AF65-F5344CB8AC3E}">
        <p14:creationId xmlns:p14="http://schemas.microsoft.com/office/powerpoint/2010/main" val="3890391559"/>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objOnly">
  <p:cSld name="Content">
    <p:bg>
      <p:bgPr>
        <a:gradFill rotWithShape="1">
          <a:gsLst>
            <a:gs pos="0">
              <a:srgbClr val="CEDDEC"/>
            </a:gs>
            <a:gs pos="100000">
              <a:srgbClr val="89929C"/>
            </a:gs>
          </a:gsLst>
          <a:lin ang="27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custDataLst>
              <p:tags r:id="rId2"/>
            </p:custDataLst>
          </p:nvPr>
        </p:nvSpPr>
        <p:spPr/>
        <p:txBody>
          <a:bodyPr/>
          <a:lstStyle>
            <a:lvl1pPr>
              <a:defRPr dirty="0">
                <a:solidFill>
                  <a:schemeClr val="tx1"/>
                </a:solidFill>
                <a:latin typeface="Arial" pitchFamily="34" charset="0"/>
                <a:cs typeface="Arial" pitchFamily="34" charset="0"/>
              </a:defRPr>
            </a:lvl1pPr>
          </a:lstStyle>
          <a:p>
            <a:pPr>
              <a:defRPr/>
            </a:pPr>
            <a:endParaRPr lang="en-US"/>
          </a:p>
        </p:txBody>
      </p:sp>
      <p:sp>
        <p:nvSpPr>
          <p:cNvPr id="4" name="Footer Placeholder 3"/>
          <p:cNvSpPr>
            <a:spLocks noGrp="1"/>
          </p:cNvSpPr>
          <p:nvPr>
            <p:ph type="ftr" sz="quarter" idx="11"/>
            <p:custDataLst>
              <p:tags r:id="rId3"/>
            </p:custDataLst>
          </p:nvPr>
        </p:nvSpPr>
        <p:spPr/>
        <p:txBody>
          <a:bodyPr/>
          <a:lstStyle>
            <a:lvl1pPr algn="l">
              <a:defRPr dirty="0">
                <a:solidFill>
                  <a:schemeClr val="tx1"/>
                </a:solidFill>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custDataLst>
              <p:tags r:id="rId4"/>
            </p:custDataLst>
          </p:nvPr>
        </p:nvSpPr>
        <p:spPr/>
        <p:txBody>
          <a:bodyPr/>
          <a:lstStyle>
            <a:lvl1pPr>
              <a:defRPr>
                <a:solidFill>
                  <a:schemeClr val="tx1"/>
                </a:solidFill>
                <a:latin typeface="Arial" pitchFamily="34" charset="0"/>
                <a:cs typeface="Arial" pitchFamily="34" charset="0"/>
              </a:defRPr>
            </a:lvl1pPr>
          </a:lstStyle>
          <a:p>
            <a:pPr>
              <a:defRPr/>
            </a:pPr>
            <a:fld id="{01A0C6E1-E629-4CA9-BE08-80C83D8FE7F1}" type="slidenum">
              <a:rPr lang="en-US"/>
              <a:pPr>
                <a:defRPr/>
              </a:pPr>
              <a:t>‹#›</a:t>
            </a:fld>
            <a:endParaRPr lang="en-US" dirty="0"/>
          </a:p>
        </p:txBody>
      </p:sp>
    </p:spTree>
    <p:extLst>
      <p:ext uri="{BB962C8B-B14F-4D97-AF65-F5344CB8AC3E}">
        <p14:creationId xmlns:p14="http://schemas.microsoft.com/office/powerpoint/2010/main" val="3397680912"/>
      </p:ext>
    </p:extLst>
  </p:cSld>
  <p:clrMapOvr>
    <a:overrideClrMapping bg1="lt1" tx1="dk1" bg2="lt2" tx2="dk2" accent1="accent1" accent2="accent2" accent3="accent3" accent4="accent4" accent5="accent5" accent6="accent6" hlink="hlink" folHlink="folHlink"/>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230D1E9E-C40A-4AC7-A06A-5704283867BD}" type="slidenum">
              <a:rPr lang="en-US"/>
              <a:pPr>
                <a:defRPr/>
              </a:pPr>
              <a:t>‹#›</a:t>
            </a:fld>
            <a:endParaRPr lang="en-US" dirty="0"/>
          </a:p>
        </p:txBody>
      </p:sp>
    </p:spTree>
    <p:extLst>
      <p:ext uri="{BB962C8B-B14F-4D97-AF65-F5344CB8AC3E}">
        <p14:creationId xmlns:p14="http://schemas.microsoft.com/office/powerpoint/2010/main" val="960541938"/>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B3A40A6-9541-482E-8D0A-39C2DD85D686}" type="slidenum">
              <a:rPr lang="en-US"/>
              <a:pPr>
                <a:defRPr/>
              </a:pPr>
              <a:t>‹#›</a:t>
            </a:fld>
            <a:endParaRPr lang="en-US" dirty="0"/>
          </a:p>
        </p:txBody>
      </p:sp>
    </p:spTree>
    <p:extLst>
      <p:ext uri="{BB962C8B-B14F-4D97-AF65-F5344CB8AC3E}">
        <p14:creationId xmlns:p14="http://schemas.microsoft.com/office/powerpoint/2010/main" val="260015293"/>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B29A726-6DCB-4BA9-BCD0-2D4AFFF5BDE4}" type="slidenum">
              <a:rPr lang="en-US"/>
              <a:pPr>
                <a:defRPr/>
              </a:pPr>
              <a:t>‹#›</a:t>
            </a:fld>
            <a:endParaRPr lang="en-US" dirty="0"/>
          </a:p>
        </p:txBody>
      </p:sp>
    </p:spTree>
    <p:extLst>
      <p:ext uri="{BB962C8B-B14F-4D97-AF65-F5344CB8AC3E}">
        <p14:creationId xmlns:p14="http://schemas.microsoft.com/office/powerpoint/2010/main" val="400985275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88DD34A7-43D8-4F15-95A4-076D28810356}" type="slidenum">
              <a:rPr lang="en-US"/>
              <a:pPr>
                <a:defRPr/>
              </a:pPr>
              <a:t>‹#›</a:t>
            </a:fld>
            <a:endParaRPr lang="en-US" dirty="0"/>
          </a:p>
        </p:txBody>
      </p:sp>
    </p:spTree>
    <p:extLst>
      <p:ext uri="{BB962C8B-B14F-4D97-AF65-F5344CB8AC3E}">
        <p14:creationId xmlns:p14="http://schemas.microsoft.com/office/powerpoint/2010/main" val="1904084157"/>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FB9DF792-CFCB-461B-979C-59BAFB8379E8}" type="slidenum">
              <a:rPr lang="en-US"/>
              <a:pPr>
                <a:defRPr/>
              </a:pPr>
              <a:t>‹#›</a:t>
            </a:fld>
            <a:endParaRPr lang="en-US" dirty="0"/>
          </a:p>
        </p:txBody>
      </p:sp>
    </p:spTree>
    <p:extLst>
      <p:ext uri="{BB962C8B-B14F-4D97-AF65-F5344CB8AC3E}">
        <p14:creationId xmlns:p14="http://schemas.microsoft.com/office/powerpoint/2010/main" val="1948443479"/>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5D281CD-19D4-4B08-BF53-4F744E5E61B0}" type="slidenum">
              <a:rPr lang="en-US"/>
              <a:pPr>
                <a:defRPr/>
              </a:pPr>
              <a:t>‹#›</a:t>
            </a:fld>
            <a:endParaRPr lang="en-US" dirty="0"/>
          </a:p>
        </p:txBody>
      </p:sp>
    </p:spTree>
    <p:extLst>
      <p:ext uri="{BB962C8B-B14F-4D97-AF65-F5344CB8AC3E}">
        <p14:creationId xmlns:p14="http://schemas.microsoft.com/office/powerpoint/2010/main" val="1053259948"/>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C6598580-A9AA-4327-94E1-476C93AFDDE5}" type="slidenum">
              <a:rPr lang="en-US"/>
              <a:pPr>
                <a:defRPr/>
              </a:pPr>
              <a:t>‹#›</a:t>
            </a:fld>
            <a:endParaRPr lang="en-US" dirty="0"/>
          </a:p>
        </p:txBody>
      </p:sp>
    </p:spTree>
    <p:extLst>
      <p:ext uri="{BB962C8B-B14F-4D97-AF65-F5344CB8AC3E}">
        <p14:creationId xmlns:p14="http://schemas.microsoft.com/office/powerpoint/2010/main" val="2205454631"/>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35C25C4-EAE7-4B76-BB46-5DAE86966CD3}" type="slidenum">
              <a:rPr lang="en-US"/>
              <a:pPr>
                <a:defRPr/>
              </a:pPr>
              <a:t>‹#›</a:t>
            </a:fld>
            <a:endParaRPr lang="en-US" dirty="0"/>
          </a:p>
        </p:txBody>
      </p:sp>
    </p:spTree>
    <p:extLst>
      <p:ext uri="{BB962C8B-B14F-4D97-AF65-F5344CB8AC3E}">
        <p14:creationId xmlns:p14="http://schemas.microsoft.com/office/powerpoint/2010/main" val="237553809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14AA115B-72BC-4852-A716-71D8CC2D9C37}" type="slidenum">
              <a:rPr lang="en-US"/>
              <a:pPr>
                <a:defRPr/>
              </a:pPr>
              <a:t>‹#›</a:t>
            </a:fld>
            <a:endParaRPr lang="en-US" dirty="0"/>
          </a:p>
        </p:txBody>
      </p:sp>
    </p:spTree>
    <p:extLst>
      <p:ext uri="{BB962C8B-B14F-4D97-AF65-F5344CB8AC3E}">
        <p14:creationId xmlns:p14="http://schemas.microsoft.com/office/powerpoint/2010/main" val="2518681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6139F396-E3DF-4716-9807-6AD3A950D3A6}" type="slidenum">
              <a:rPr lang="en-US"/>
              <a:pPr>
                <a:defRPr/>
              </a:pPr>
              <a:t>‹#›</a:t>
            </a:fld>
            <a:endParaRPr lang="en-US" dirty="0"/>
          </a:p>
        </p:txBody>
      </p:sp>
    </p:spTree>
    <p:extLst>
      <p:ext uri="{BB962C8B-B14F-4D97-AF65-F5344CB8AC3E}">
        <p14:creationId xmlns:p14="http://schemas.microsoft.com/office/powerpoint/2010/main" val="4516710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99DA101-4507-4B92-8CFC-C1C42D71B800}" type="slidenum">
              <a:rPr lang="en-US"/>
              <a:pPr>
                <a:defRPr/>
              </a:pPr>
              <a:t>‹#›</a:t>
            </a:fld>
            <a:endParaRPr lang="en-US" dirty="0"/>
          </a:p>
        </p:txBody>
      </p:sp>
    </p:spTree>
    <p:extLst>
      <p:ext uri="{BB962C8B-B14F-4D97-AF65-F5344CB8AC3E}">
        <p14:creationId xmlns:p14="http://schemas.microsoft.com/office/powerpoint/2010/main" val="225954762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6CD9EDF3-13A6-4E36-9603-72A74B689961}" type="slidenum">
              <a:rPr lang="en-US"/>
              <a:pPr>
                <a:defRPr/>
              </a:pPr>
              <a:t>‹#›</a:t>
            </a:fld>
            <a:endParaRPr lang="en-US" dirty="0"/>
          </a:p>
        </p:txBody>
      </p:sp>
    </p:spTree>
    <p:extLst>
      <p:ext uri="{BB962C8B-B14F-4D97-AF65-F5344CB8AC3E}">
        <p14:creationId xmlns:p14="http://schemas.microsoft.com/office/powerpoint/2010/main" val="3174570150"/>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0E9B7C3-75D3-4727-A37D-D8558722F8F9}" type="slidenum">
              <a:rPr lang="en-US"/>
              <a:pPr>
                <a:defRPr/>
              </a:pPr>
              <a:t>‹#›</a:t>
            </a:fld>
            <a:endParaRPr lang="en-US" dirty="0"/>
          </a:p>
        </p:txBody>
      </p:sp>
    </p:spTree>
    <p:extLst>
      <p:ext uri="{BB962C8B-B14F-4D97-AF65-F5344CB8AC3E}">
        <p14:creationId xmlns:p14="http://schemas.microsoft.com/office/powerpoint/2010/main" val="2496654683"/>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200D89E-EA89-4370-9196-C801DA785DF6}" type="slidenum">
              <a:rPr lang="en-US"/>
              <a:pPr>
                <a:defRPr/>
              </a:pPr>
              <a:t>‹#›</a:t>
            </a:fld>
            <a:endParaRPr lang="en-US" dirty="0"/>
          </a:p>
        </p:txBody>
      </p:sp>
    </p:spTree>
    <p:extLst>
      <p:ext uri="{BB962C8B-B14F-4D97-AF65-F5344CB8AC3E}">
        <p14:creationId xmlns:p14="http://schemas.microsoft.com/office/powerpoint/2010/main" val="263475009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FD203B9-F604-462E-96D0-A6D687AFE0C2}" type="slidenum">
              <a:rPr lang="en-US"/>
              <a:pPr>
                <a:defRPr/>
              </a:pPr>
              <a:t>‹#›</a:t>
            </a:fld>
            <a:endParaRPr lang="en-US" dirty="0"/>
          </a:p>
        </p:txBody>
      </p:sp>
    </p:spTree>
    <p:extLst>
      <p:ext uri="{BB962C8B-B14F-4D97-AF65-F5344CB8AC3E}">
        <p14:creationId xmlns:p14="http://schemas.microsoft.com/office/powerpoint/2010/main" val="83154072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85E6BDC1-1B91-4B4B-9137-D2C3C0A17D92}" type="slidenum">
              <a:rPr lang="en-US"/>
              <a:pPr>
                <a:defRPr/>
              </a:pPr>
              <a:t>‹#›</a:t>
            </a:fld>
            <a:endParaRPr lang="en-US" dirty="0"/>
          </a:p>
        </p:txBody>
      </p:sp>
    </p:spTree>
    <p:extLst>
      <p:ext uri="{BB962C8B-B14F-4D97-AF65-F5344CB8AC3E}">
        <p14:creationId xmlns:p14="http://schemas.microsoft.com/office/powerpoint/2010/main" val="274382314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8C88E089-4115-4743-9DCB-92C2983C7224}" type="slidenum">
              <a:rPr lang="en-US"/>
              <a:pPr>
                <a:defRPr/>
              </a:pPr>
              <a:t>‹#›</a:t>
            </a:fld>
            <a:endParaRPr lang="en-US" dirty="0"/>
          </a:p>
        </p:txBody>
      </p:sp>
    </p:spTree>
    <p:extLst>
      <p:ext uri="{BB962C8B-B14F-4D97-AF65-F5344CB8AC3E}">
        <p14:creationId xmlns:p14="http://schemas.microsoft.com/office/powerpoint/2010/main" val="324499209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3612049B-EF2B-4B87-99B2-5CA3EE9662B7}" type="slidenum">
              <a:rPr lang="en-US"/>
              <a:pPr>
                <a:defRPr/>
              </a:pPr>
              <a:t>‹#›</a:t>
            </a:fld>
            <a:endParaRPr lang="en-US" dirty="0"/>
          </a:p>
        </p:txBody>
      </p:sp>
    </p:spTree>
    <p:extLst>
      <p:ext uri="{BB962C8B-B14F-4D97-AF65-F5344CB8AC3E}">
        <p14:creationId xmlns:p14="http://schemas.microsoft.com/office/powerpoint/2010/main" val="170610590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FEB7033B-C556-4E1C-B7BF-FA04EED383F0}" type="slidenum">
              <a:rPr lang="en-US"/>
              <a:pPr>
                <a:defRPr/>
              </a:pPr>
              <a:t>‹#›</a:t>
            </a:fld>
            <a:endParaRPr lang="en-US" dirty="0"/>
          </a:p>
        </p:txBody>
      </p:sp>
    </p:spTree>
    <p:extLst>
      <p:ext uri="{BB962C8B-B14F-4D97-AF65-F5344CB8AC3E}">
        <p14:creationId xmlns:p14="http://schemas.microsoft.com/office/powerpoint/2010/main" val="2081850838"/>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EBA8E0A1-DF5B-4A5E-804D-90F4982B7DA4}" type="slidenum">
              <a:rPr lang="en-US"/>
              <a:pPr>
                <a:defRPr/>
              </a:pPr>
              <a:t>‹#›</a:t>
            </a:fld>
            <a:endParaRPr lang="en-US" dirty="0"/>
          </a:p>
        </p:txBody>
      </p:sp>
    </p:spTree>
    <p:extLst>
      <p:ext uri="{BB962C8B-B14F-4D97-AF65-F5344CB8AC3E}">
        <p14:creationId xmlns:p14="http://schemas.microsoft.com/office/powerpoint/2010/main" val="392326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custDataLst>
              <p:tags r:id="rId1"/>
            </p:custDataLst>
          </p:nvPr>
        </p:nvSpPr>
        <p:spPr>
          <a:ln/>
        </p:spPr>
        <p:txBody>
          <a:bodyPr/>
          <a:lstStyle>
            <a:lvl1pPr>
              <a:defRPr/>
            </a:lvl1pPr>
          </a:lstStyle>
          <a:p>
            <a:pPr>
              <a:defRPr/>
            </a:pPr>
            <a:fld id="{1AFBA5D3-1F9D-48BA-9D54-E8B9F3B6019F}" type="slidenum">
              <a:rPr lang="en-US"/>
              <a:pPr>
                <a:defRPr/>
              </a:pPr>
              <a:t>‹#›</a:t>
            </a:fld>
            <a:endParaRPr lang="en-US" dirty="0"/>
          </a:p>
        </p:txBody>
      </p:sp>
    </p:spTree>
    <p:extLst>
      <p:ext uri="{BB962C8B-B14F-4D97-AF65-F5344CB8AC3E}">
        <p14:creationId xmlns:p14="http://schemas.microsoft.com/office/powerpoint/2010/main" val="1780874607"/>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991B3D73-3503-4E5A-9AE9-A73E41898EBA}" type="slidenum">
              <a:rPr lang="en-US"/>
              <a:pPr>
                <a:defRPr/>
              </a:pPr>
              <a:t>‹#›</a:t>
            </a:fld>
            <a:endParaRPr lang="en-US" dirty="0"/>
          </a:p>
        </p:txBody>
      </p:sp>
    </p:spTree>
    <p:extLst>
      <p:ext uri="{BB962C8B-B14F-4D97-AF65-F5344CB8AC3E}">
        <p14:creationId xmlns:p14="http://schemas.microsoft.com/office/powerpoint/2010/main" val="1110496377"/>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8315A34-9E88-4CE7-A13F-27B0CDE502BA}" type="slidenum">
              <a:rPr lang="en-US"/>
              <a:pPr>
                <a:defRPr/>
              </a:pPr>
              <a:t>‹#›</a:t>
            </a:fld>
            <a:endParaRPr lang="en-US" dirty="0"/>
          </a:p>
        </p:txBody>
      </p:sp>
    </p:spTree>
    <p:extLst>
      <p:ext uri="{BB962C8B-B14F-4D97-AF65-F5344CB8AC3E}">
        <p14:creationId xmlns:p14="http://schemas.microsoft.com/office/powerpoint/2010/main" val="188658597"/>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02DD0B7-ECCE-4241-959B-100D53251EE7}" type="slidenum">
              <a:rPr lang="en-US"/>
              <a:pPr>
                <a:defRPr/>
              </a:pPr>
              <a:t>‹#›</a:t>
            </a:fld>
            <a:endParaRPr lang="en-US" dirty="0"/>
          </a:p>
        </p:txBody>
      </p:sp>
    </p:spTree>
    <p:extLst>
      <p:ext uri="{BB962C8B-B14F-4D97-AF65-F5344CB8AC3E}">
        <p14:creationId xmlns:p14="http://schemas.microsoft.com/office/powerpoint/2010/main" val="1335645506"/>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BEA2F27-F20C-40FA-BC52-02098216ADCE}" type="slidenum">
              <a:rPr lang="en-US"/>
              <a:pPr>
                <a:defRPr/>
              </a:pPr>
              <a:t>‹#›</a:t>
            </a:fld>
            <a:endParaRPr lang="en-US" dirty="0"/>
          </a:p>
        </p:txBody>
      </p:sp>
    </p:spTree>
    <p:extLst>
      <p:ext uri="{BB962C8B-B14F-4D97-AF65-F5344CB8AC3E}">
        <p14:creationId xmlns:p14="http://schemas.microsoft.com/office/powerpoint/2010/main" val="31973838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8DD289B-9E3F-4DED-AD10-54F85913B0E1}" type="slidenum">
              <a:rPr lang="en-US"/>
              <a:pPr>
                <a:defRPr/>
              </a:pPr>
              <a:t>‹#›</a:t>
            </a:fld>
            <a:endParaRPr lang="en-US" dirty="0"/>
          </a:p>
        </p:txBody>
      </p:sp>
    </p:spTree>
    <p:extLst>
      <p:ext uri="{BB962C8B-B14F-4D97-AF65-F5344CB8AC3E}">
        <p14:creationId xmlns:p14="http://schemas.microsoft.com/office/powerpoint/2010/main" val="3117234846"/>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1AB9566-5C3C-4CF6-9DFA-C733EEFCFDB3}" type="slidenum">
              <a:rPr lang="en-US"/>
              <a:pPr>
                <a:defRPr/>
              </a:pPr>
              <a:t>‹#›</a:t>
            </a:fld>
            <a:endParaRPr lang="en-US" dirty="0"/>
          </a:p>
        </p:txBody>
      </p:sp>
    </p:spTree>
    <p:extLst>
      <p:ext uri="{BB962C8B-B14F-4D97-AF65-F5344CB8AC3E}">
        <p14:creationId xmlns:p14="http://schemas.microsoft.com/office/powerpoint/2010/main" val="4112686608"/>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6EE82F9-3A50-402E-806C-6F86377B45D0}" type="slidenum">
              <a:rPr lang="en-US"/>
              <a:pPr>
                <a:defRPr/>
              </a:pPr>
              <a:t>‹#›</a:t>
            </a:fld>
            <a:endParaRPr lang="en-US" dirty="0"/>
          </a:p>
        </p:txBody>
      </p:sp>
    </p:spTree>
    <p:extLst>
      <p:ext uri="{BB962C8B-B14F-4D97-AF65-F5344CB8AC3E}">
        <p14:creationId xmlns:p14="http://schemas.microsoft.com/office/powerpoint/2010/main" val="2886468741"/>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ECD2ADA-FE85-4BD1-92CB-457ADDC8931B}" type="slidenum">
              <a:rPr lang="en-US"/>
              <a:pPr>
                <a:defRPr/>
              </a:pPr>
              <a:t>‹#›</a:t>
            </a:fld>
            <a:endParaRPr lang="en-US" dirty="0"/>
          </a:p>
        </p:txBody>
      </p:sp>
    </p:spTree>
    <p:extLst>
      <p:ext uri="{BB962C8B-B14F-4D97-AF65-F5344CB8AC3E}">
        <p14:creationId xmlns:p14="http://schemas.microsoft.com/office/powerpoint/2010/main" val="176547547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4B4DAA4-3C67-4A45-8D2F-19F6C2AF8D8A}" type="slidenum">
              <a:rPr lang="en-US"/>
              <a:pPr>
                <a:defRPr/>
              </a:pPr>
              <a:t>‹#›</a:t>
            </a:fld>
            <a:endParaRPr lang="en-US" dirty="0"/>
          </a:p>
        </p:txBody>
      </p:sp>
    </p:spTree>
    <p:extLst>
      <p:ext uri="{BB962C8B-B14F-4D97-AF65-F5344CB8AC3E}">
        <p14:creationId xmlns:p14="http://schemas.microsoft.com/office/powerpoint/2010/main" val="885799875"/>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0BB7A63-BA87-4FB1-B780-FEB97806BA81}" type="slidenum">
              <a:rPr lang="en-US"/>
              <a:pPr>
                <a:defRPr/>
              </a:pPr>
              <a:t>‹#›</a:t>
            </a:fld>
            <a:endParaRPr lang="en-US" dirty="0"/>
          </a:p>
        </p:txBody>
      </p:sp>
    </p:spTree>
    <p:extLst>
      <p:ext uri="{BB962C8B-B14F-4D97-AF65-F5344CB8AC3E}">
        <p14:creationId xmlns:p14="http://schemas.microsoft.com/office/powerpoint/2010/main" val="3220806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FA1F7B75-2380-4C11-A82C-168AE2B15548}" type="slidenum">
              <a:rPr lang="en-US"/>
              <a:pPr>
                <a:defRPr/>
              </a:pPr>
              <a:t>‹#›</a:t>
            </a:fld>
            <a:endParaRPr lang="en-US" dirty="0"/>
          </a:p>
        </p:txBody>
      </p:sp>
    </p:spTree>
    <p:extLst>
      <p:ext uri="{BB962C8B-B14F-4D97-AF65-F5344CB8AC3E}">
        <p14:creationId xmlns:p14="http://schemas.microsoft.com/office/powerpoint/2010/main" val="2629317472"/>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5AFA004-9F3B-45BE-BC04-D48E68FC702F}" type="slidenum">
              <a:rPr lang="en-US"/>
              <a:pPr>
                <a:defRPr/>
              </a:pPr>
              <a:t>‹#›</a:t>
            </a:fld>
            <a:endParaRPr lang="en-US" dirty="0"/>
          </a:p>
        </p:txBody>
      </p:sp>
    </p:spTree>
    <p:extLst>
      <p:ext uri="{BB962C8B-B14F-4D97-AF65-F5344CB8AC3E}">
        <p14:creationId xmlns:p14="http://schemas.microsoft.com/office/powerpoint/2010/main" val="39369987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D38D0E-FDC2-45B4-848B-C653512B4438}" type="slidenum">
              <a:rPr lang="en-US"/>
              <a:pPr>
                <a:defRPr/>
              </a:pPr>
              <a:t>‹#›</a:t>
            </a:fld>
            <a:endParaRPr lang="en-US" dirty="0"/>
          </a:p>
        </p:txBody>
      </p:sp>
    </p:spTree>
    <p:extLst>
      <p:ext uri="{BB962C8B-B14F-4D97-AF65-F5344CB8AC3E}">
        <p14:creationId xmlns:p14="http://schemas.microsoft.com/office/powerpoint/2010/main" val="55962054"/>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CE9F7B9-982D-417E-BFB0-93B3B5650616}" type="slidenum">
              <a:rPr lang="en-US"/>
              <a:pPr>
                <a:defRPr/>
              </a:pPr>
              <a:t>‹#›</a:t>
            </a:fld>
            <a:endParaRPr lang="en-US" dirty="0"/>
          </a:p>
        </p:txBody>
      </p:sp>
    </p:spTree>
    <p:extLst>
      <p:ext uri="{BB962C8B-B14F-4D97-AF65-F5344CB8AC3E}">
        <p14:creationId xmlns:p14="http://schemas.microsoft.com/office/powerpoint/2010/main" val="646113629"/>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FCB3F0E-AB98-44A8-B815-50572C71EF54}" type="slidenum">
              <a:rPr lang="en-US"/>
              <a:pPr>
                <a:defRPr/>
              </a:pPr>
              <a:t>‹#›</a:t>
            </a:fld>
            <a:endParaRPr lang="en-US" dirty="0"/>
          </a:p>
        </p:txBody>
      </p:sp>
    </p:spTree>
    <p:extLst>
      <p:ext uri="{BB962C8B-B14F-4D97-AF65-F5344CB8AC3E}">
        <p14:creationId xmlns:p14="http://schemas.microsoft.com/office/powerpoint/2010/main" val="274633009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2C58511-FD8F-463A-AB99-172CC337F13B}" type="slidenum">
              <a:rPr lang="en-US"/>
              <a:pPr>
                <a:defRPr/>
              </a:pPr>
              <a:t>‹#›</a:t>
            </a:fld>
            <a:endParaRPr lang="en-US" dirty="0"/>
          </a:p>
        </p:txBody>
      </p:sp>
    </p:spTree>
    <p:extLst>
      <p:ext uri="{BB962C8B-B14F-4D97-AF65-F5344CB8AC3E}">
        <p14:creationId xmlns:p14="http://schemas.microsoft.com/office/powerpoint/2010/main" val="422148342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28C219C-5362-4611-912D-4DF445F15D21}" type="slidenum">
              <a:rPr lang="en-US"/>
              <a:pPr>
                <a:defRPr/>
              </a:pPr>
              <a:t>‹#›</a:t>
            </a:fld>
            <a:endParaRPr lang="en-US" dirty="0"/>
          </a:p>
        </p:txBody>
      </p:sp>
    </p:spTree>
    <p:extLst>
      <p:ext uri="{BB962C8B-B14F-4D97-AF65-F5344CB8AC3E}">
        <p14:creationId xmlns:p14="http://schemas.microsoft.com/office/powerpoint/2010/main" val="67606420"/>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E455A60-DA0A-4074-9780-4AB6C99D355B}" type="slidenum">
              <a:rPr lang="en-US"/>
              <a:pPr>
                <a:defRPr/>
              </a:pPr>
              <a:t>‹#›</a:t>
            </a:fld>
            <a:endParaRPr lang="en-US" dirty="0"/>
          </a:p>
        </p:txBody>
      </p:sp>
    </p:spTree>
    <p:extLst>
      <p:ext uri="{BB962C8B-B14F-4D97-AF65-F5344CB8AC3E}">
        <p14:creationId xmlns:p14="http://schemas.microsoft.com/office/powerpoint/2010/main" val="2342781396"/>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FB807FA-562E-4EA9-9A40-A304DE28F4A4}" type="slidenum">
              <a:rPr lang="en-US"/>
              <a:pPr>
                <a:defRPr/>
              </a:pPr>
              <a:t>‹#›</a:t>
            </a:fld>
            <a:endParaRPr lang="en-US" dirty="0"/>
          </a:p>
        </p:txBody>
      </p:sp>
    </p:spTree>
    <p:extLst>
      <p:ext uri="{BB962C8B-B14F-4D97-AF65-F5344CB8AC3E}">
        <p14:creationId xmlns:p14="http://schemas.microsoft.com/office/powerpoint/2010/main" val="413446352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188363E-AD1B-4267-8D95-CC7DCC8D614F}" type="slidenum">
              <a:rPr lang="en-US"/>
              <a:pPr>
                <a:defRPr/>
              </a:pPr>
              <a:t>‹#›</a:t>
            </a:fld>
            <a:endParaRPr lang="en-US" dirty="0"/>
          </a:p>
        </p:txBody>
      </p:sp>
    </p:spTree>
    <p:extLst>
      <p:ext uri="{BB962C8B-B14F-4D97-AF65-F5344CB8AC3E}">
        <p14:creationId xmlns:p14="http://schemas.microsoft.com/office/powerpoint/2010/main" val="502169787"/>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9B616445-25E4-4303-BC34-643DC1730B4C}" type="slidenum">
              <a:rPr lang="en-US"/>
              <a:pPr>
                <a:defRPr/>
              </a:pPr>
              <a:t>‹#›</a:t>
            </a:fld>
            <a:endParaRPr lang="en-US" dirty="0"/>
          </a:p>
        </p:txBody>
      </p:sp>
    </p:spTree>
    <p:extLst>
      <p:ext uri="{BB962C8B-B14F-4D97-AF65-F5344CB8AC3E}">
        <p14:creationId xmlns:p14="http://schemas.microsoft.com/office/powerpoint/2010/main" val="36370754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custDataLst>
              <p:tags r:id="rId1"/>
            </p:custDataLst>
          </p:nvPr>
        </p:nvSpPr>
        <p:spPr>
          <a:ln/>
        </p:spPr>
        <p:txBody>
          <a:bodyPr/>
          <a:lstStyle>
            <a:lvl1pPr>
              <a:defRPr/>
            </a:lvl1pPr>
          </a:lstStyle>
          <a:p>
            <a:pPr>
              <a:defRPr/>
            </a:pPr>
            <a:fld id="{991C739B-0F57-484F-8DDD-25A83091F189}" type="slidenum">
              <a:rPr lang="en-US"/>
              <a:pPr>
                <a:defRPr/>
              </a:pPr>
              <a:t>‹#›</a:t>
            </a:fld>
            <a:endParaRPr lang="en-US" dirty="0"/>
          </a:p>
        </p:txBody>
      </p:sp>
    </p:spTree>
    <p:extLst>
      <p:ext uri="{BB962C8B-B14F-4D97-AF65-F5344CB8AC3E}">
        <p14:creationId xmlns:p14="http://schemas.microsoft.com/office/powerpoint/2010/main" val="746441201"/>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C96F602A-D2F2-4583-95BB-DF835C5B05CD}" type="slidenum">
              <a:rPr lang="en-US"/>
              <a:pPr>
                <a:defRPr/>
              </a:pPr>
              <a:t>‹#›</a:t>
            </a:fld>
            <a:endParaRPr lang="en-US" dirty="0"/>
          </a:p>
        </p:txBody>
      </p:sp>
    </p:spTree>
    <p:extLst>
      <p:ext uri="{BB962C8B-B14F-4D97-AF65-F5344CB8AC3E}">
        <p14:creationId xmlns:p14="http://schemas.microsoft.com/office/powerpoint/2010/main" val="67185257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E68CBB78-7C45-4694-902B-C59768DE2853}" type="slidenum">
              <a:rPr lang="en-US"/>
              <a:pPr>
                <a:defRPr/>
              </a:pPr>
              <a:t>‹#›</a:t>
            </a:fld>
            <a:endParaRPr lang="en-US" dirty="0"/>
          </a:p>
        </p:txBody>
      </p:sp>
    </p:spTree>
    <p:extLst>
      <p:ext uri="{BB962C8B-B14F-4D97-AF65-F5344CB8AC3E}">
        <p14:creationId xmlns:p14="http://schemas.microsoft.com/office/powerpoint/2010/main" val="3936841139"/>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CBC2C01-C244-442E-A495-317959C88240}" type="slidenum">
              <a:rPr lang="en-US"/>
              <a:pPr>
                <a:defRPr/>
              </a:pPr>
              <a:t>‹#›</a:t>
            </a:fld>
            <a:endParaRPr lang="en-US" dirty="0"/>
          </a:p>
        </p:txBody>
      </p:sp>
    </p:spTree>
    <p:extLst>
      <p:ext uri="{BB962C8B-B14F-4D97-AF65-F5344CB8AC3E}">
        <p14:creationId xmlns:p14="http://schemas.microsoft.com/office/powerpoint/2010/main" val="1115103805"/>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075CEE4-0D62-4F20-9ABA-47AB47CCDE32}" type="slidenum">
              <a:rPr lang="en-US"/>
              <a:pPr>
                <a:defRPr/>
              </a:pPr>
              <a:t>‹#›</a:t>
            </a:fld>
            <a:endParaRPr lang="en-US" dirty="0"/>
          </a:p>
        </p:txBody>
      </p:sp>
    </p:spTree>
    <p:extLst>
      <p:ext uri="{BB962C8B-B14F-4D97-AF65-F5344CB8AC3E}">
        <p14:creationId xmlns:p14="http://schemas.microsoft.com/office/powerpoint/2010/main" val="33115908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7E9C815-3DCB-46BF-982A-75AEEF5239F7}" type="slidenum">
              <a:rPr lang="en-US"/>
              <a:pPr>
                <a:defRPr/>
              </a:pPr>
              <a:t>‹#›</a:t>
            </a:fld>
            <a:endParaRPr lang="en-US" dirty="0"/>
          </a:p>
        </p:txBody>
      </p:sp>
    </p:spTree>
    <p:extLst>
      <p:ext uri="{BB962C8B-B14F-4D97-AF65-F5344CB8AC3E}">
        <p14:creationId xmlns:p14="http://schemas.microsoft.com/office/powerpoint/2010/main" val="3645314794"/>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8E6FC91-8175-496E-BEFE-818A4E8C0437}" type="slidenum">
              <a:rPr lang="en-US"/>
              <a:pPr>
                <a:defRPr/>
              </a:pPr>
              <a:t>‹#›</a:t>
            </a:fld>
            <a:endParaRPr lang="en-US" dirty="0"/>
          </a:p>
        </p:txBody>
      </p:sp>
    </p:spTree>
    <p:extLst>
      <p:ext uri="{BB962C8B-B14F-4D97-AF65-F5344CB8AC3E}">
        <p14:creationId xmlns:p14="http://schemas.microsoft.com/office/powerpoint/2010/main" val="3315506024"/>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EDC5FF5-0798-4615-B135-D019037C65E4}" type="slidenum">
              <a:rPr lang="en-US"/>
              <a:pPr>
                <a:defRPr/>
              </a:pPr>
              <a:t>‹#›</a:t>
            </a:fld>
            <a:endParaRPr lang="en-US" dirty="0"/>
          </a:p>
        </p:txBody>
      </p:sp>
    </p:spTree>
    <p:extLst>
      <p:ext uri="{BB962C8B-B14F-4D97-AF65-F5344CB8AC3E}">
        <p14:creationId xmlns:p14="http://schemas.microsoft.com/office/powerpoint/2010/main" val="74043070"/>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C9B14FF3-25D2-4A68-B1A1-31292E8218B3}" type="slidenum">
              <a:rPr lang="en-US"/>
              <a:pPr>
                <a:defRPr/>
              </a:pPr>
              <a:t>‹#›</a:t>
            </a:fld>
            <a:endParaRPr lang="en-US" dirty="0"/>
          </a:p>
        </p:txBody>
      </p:sp>
    </p:spTree>
    <p:extLst>
      <p:ext uri="{BB962C8B-B14F-4D97-AF65-F5344CB8AC3E}">
        <p14:creationId xmlns:p14="http://schemas.microsoft.com/office/powerpoint/2010/main" val="1039808563"/>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48DF5AF-EA66-40EE-8E96-747CF4AB6CD3}" type="slidenum">
              <a:rPr lang="en-US"/>
              <a:pPr>
                <a:defRPr/>
              </a:pPr>
              <a:t>‹#›</a:t>
            </a:fld>
            <a:endParaRPr lang="en-US" dirty="0"/>
          </a:p>
        </p:txBody>
      </p:sp>
    </p:spTree>
    <p:extLst>
      <p:ext uri="{BB962C8B-B14F-4D97-AF65-F5344CB8AC3E}">
        <p14:creationId xmlns:p14="http://schemas.microsoft.com/office/powerpoint/2010/main" val="71872925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4D532192-E26A-4EEB-9749-2F03F1A51C85}" type="slidenum">
              <a:rPr lang="en-US"/>
              <a:pPr>
                <a:defRPr/>
              </a:pPr>
              <a:t>‹#›</a:t>
            </a:fld>
            <a:endParaRPr lang="en-US" dirty="0"/>
          </a:p>
        </p:txBody>
      </p:sp>
    </p:spTree>
    <p:extLst>
      <p:ext uri="{BB962C8B-B14F-4D97-AF65-F5344CB8AC3E}">
        <p14:creationId xmlns:p14="http://schemas.microsoft.com/office/powerpoint/2010/main" val="10170211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845C48A-33EC-47A4-B7D1-5CD665EF6D92}"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BC6660C-6C98-4D42-A420-8CEA309E3831}" type="slidenum">
              <a:rPr lang="en-US"/>
              <a:pPr>
                <a:defRPr/>
              </a:pPr>
              <a:t>‹#›</a:t>
            </a:fld>
            <a:endParaRPr lang="en-US" dirty="0"/>
          </a:p>
        </p:txBody>
      </p:sp>
    </p:spTree>
    <p:extLst>
      <p:ext uri="{BB962C8B-B14F-4D97-AF65-F5344CB8AC3E}">
        <p14:creationId xmlns:p14="http://schemas.microsoft.com/office/powerpoint/2010/main" val="260113578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4D5BD16A-031E-4D39-BF7C-BDE8D9E17969}" type="slidenum">
              <a:rPr lang="en-US"/>
              <a:pPr>
                <a:defRPr/>
              </a:pPr>
              <a:t>‹#›</a:t>
            </a:fld>
            <a:endParaRPr lang="en-US" dirty="0"/>
          </a:p>
        </p:txBody>
      </p:sp>
    </p:spTree>
    <p:extLst>
      <p:ext uri="{BB962C8B-B14F-4D97-AF65-F5344CB8AC3E}">
        <p14:creationId xmlns:p14="http://schemas.microsoft.com/office/powerpoint/2010/main" val="4201611686"/>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16B43F0E-E112-4632-8BB4-BF4E9C225EB9}" type="slidenum">
              <a:rPr lang="en-US"/>
              <a:pPr>
                <a:defRPr/>
              </a:pPr>
              <a:t>‹#›</a:t>
            </a:fld>
            <a:endParaRPr lang="en-US" dirty="0"/>
          </a:p>
        </p:txBody>
      </p:sp>
    </p:spTree>
    <p:extLst>
      <p:ext uri="{BB962C8B-B14F-4D97-AF65-F5344CB8AC3E}">
        <p14:creationId xmlns:p14="http://schemas.microsoft.com/office/powerpoint/2010/main" val="320282506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29BB5FA4-EDCC-4611-AB76-AEA80D3C61E3}" type="slidenum">
              <a:rPr lang="en-US"/>
              <a:pPr>
                <a:defRPr/>
              </a:pPr>
              <a:t>‹#›</a:t>
            </a:fld>
            <a:endParaRPr lang="en-US" dirty="0"/>
          </a:p>
        </p:txBody>
      </p:sp>
    </p:spTree>
    <p:extLst>
      <p:ext uri="{BB962C8B-B14F-4D97-AF65-F5344CB8AC3E}">
        <p14:creationId xmlns:p14="http://schemas.microsoft.com/office/powerpoint/2010/main" val="188366460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324BCE7-70F7-41EC-BF7D-72DE80239760}" type="slidenum">
              <a:rPr lang="en-US"/>
              <a:pPr>
                <a:defRPr/>
              </a:pPr>
              <a:t>‹#›</a:t>
            </a:fld>
            <a:endParaRPr lang="en-US" dirty="0"/>
          </a:p>
        </p:txBody>
      </p:sp>
    </p:spTree>
    <p:extLst>
      <p:ext uri="{BB962C8B-B14F-4D97-AF65-F5344CB8AC3E}">
        <p14:creationId xmlns:p14="http://schemas.microsoft.com/office/powerpoint/2010/main" val="501643179"/>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54C71A4-805B-45F1-82B3-2E7CFE45277A}" type="slidenum">
              <a:rPr lang="en-US"/>
              <a:pPr>
                <a:defRPr/>
              </a:pPr>
              <a:t>‹#›</a:t>
            </a:fld>
            <a:endParaRPr lang="en-US" dirty="0"/>
          </a:p>
        </p:txBody>
      </p:sp>
    </p:spTree>
    <p:extLst>
      <p:ext uri="{BB962C8B-B14F-4D97-AF65-F5344CB8AC3E}">
        <p14:creationId xmlns:p14="http://schemas.microsoft.com/office/powerpoint/2010/main" val="859246480"/>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4CC10A2-E5C7-4003-A806-C1C92F8685CA}" type="slidenum">
              <a:rPr lang="en-US"/>
              <a:pPr>
                <a:defRPr/>
              </a:pPr>
              <a:t>‹#›</a:t>
            </a:fld>
            <a:endParaRPr lang="en-US" dirty="0"/>
          </a:p>
        </p:txBody>
      </p:sp>
    </p:spTree>
    <p:extLst>
      <p:ext uri="{BB962C8B-B14F-4D97-AF65-F5344CB8AC3E}">
        <p14:creationId xmlns:p14="http://schemas.microsoft.com/office/powerpoint/2010/main" val="321225558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8D12753-B59E-430C-901B-1771BB08B7CA}" type="slidenum">
              <a:rPr lang="en-US"/>
              <a:pPr>
                <a:defRPr/>
              </a:pPr>
              <a:t>‹#›</a:t>
            </a:fld>
            <a:endParaRPr lang="en-US" dirty="0"/>
          </a:p>
        </p:txBody>
      </p:sp>
    </p:spTree>
    <p:extLst>
      <p:ext uri="{BB962C8B-B14F-4D97-AF65-F5344CB8AC3E}">
        <p14:creationId xmlns:p14="http://schemas.microsoft.com/office/powerpoint/2010/main" val="1167873399"/>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153F213-DAD8-445A-AA81-8B58B1A6F234}" type="slidenum">
              <a:rPr lang="en-US"/>
              <a:pPr>
                <a:defRPr/>
              </a:pPr>
              <a:t>‹#›</a:t>
            </a:fld>
            <a:endParaRPr lang="en-US" dirty="0"/>
          </a:p>
        </p:txBody>
      </p:sp>
    </p:spTree>
    <p:extLst>
      <p:ext uri="{BB962C8B-B14F-4D97-AF65-F5344CB8AC3E}">
        <p14:creationId xmlns:p14="http://schemas.microsoft.com/office/powerpoint/2010/main" val="3532849332"/>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0E0229B-1E9B-4CE3-A26A-20028D6187EC}" type="slidenum">
              <a:rPr lang="en-US"/>
              <a:pPr>
                <a:defRPr/>
              </a:pPr>
              <a:t>‹#›</a:t>
            </a:fld>
            <a:endParaRPr lang="en-US" dirty="0"/>
          </a:p>
        </p:txBody>
      </p:sp>
    </p:spTree>
    <p:extLst>
      <p:ext uri="{BB962C8B-B14F-4D97-AF65-F5344CB8AC3E}">
        <p14:creationId xmlns:p14="http://schemas.microsoft.com/office/powerpoint/2010/main" val="210916185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575F2E5-63B8-45EC-8AF8-981A24AF0D25}" type="slidenum">
              <a:rPr lang="en-US"/>
              <a:pPr>
                <a:defRPr/>
              </a:pPr>
              <a:t>‹#›</a:t>
            </a:fld>
            <a:endParaRPr lang="en-US" dirty="0"/>
          </a:p>
        </p:txBody>
      </p:sp>
    </p:spTree>
    <p:extLst>
      <p:ext uri="{BB962C8B-B14F-4D97-AF65-F5344CB8AC3E}">
        <p14:creationId xmlns:p14="http://schemas.microsoft.com/office/powerpoint/2010/main" val="34168148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BFC3671-F4A2-4F9B-BA2C-2C25FB0592F7}"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FD44785-3F6D-40CE-B31B-AAE5B1AC30DD}" type="slidenum">
              <a:rPr lang="en-US"/>
              <a:pPr>
                <a:defRPr/>
              </a:pPr>
              <a:t>‹#›</a:t>
            </a:fld>
            <a:endParaRPr lang="en-US" dirty="0"/>
          </a:p>
        </p:txBody>
      </p:sp>
    </p:spTree>
    <p:extLst>
      <p:ext uri="{BB962C8B-B14F-4D97-AF65-F5344CB8AC3E}">
        <p14:creationId xmlns:p14="http://schemas.microsoft.com/office/powerpoint/2010/main" val="347307484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67A98B3-4D4B-4B93-8E06-A6233C09546B}" type="slidenum">
              <a:rPr lang="en-US"/>
              <a:pPr>
                <a:defRPr/>
              </a:pPr>
              <a:t>‹#›</a:t>
            </a:fld>
            <a:endParaRPr lang="en-US" dirty="0"/>
          </a:p>
        </p:txBody>
      </p:sp>
    </p:spTree>
    <p:extLst>
      <p:ext uri="{BB962C8B-B14F-4D97-AF65-F5344CB8AC3E}">
        <p14:creationId xmlns:p14="http://schemas.microsoft.com/office/powerpoint/2010/main" val="3061337291"/>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3D70F934-9E9B-4165-86D5-6A686786BA13}" type="slidenum">
              <a:rPr lang="en-US"/>
              <a:pPr>
                <a:defRPr/>
              </a:pPr>
              <a:t>‹#›</a:t>
            </a:fld>
            <a:endParaRPr lang="en-US" dirty="0"/>
          </a:p>
        </p:txBody>
      </p:sp>
    </p:spTree>
    <p:extLst>
      <p:ext uri="{BB962C8B-B14F-4D97-AF65-F5344CB8AC3E}">
        <p14:creationId xmlns:p14="http://schemas.microsoft.com/office/powerpoint/2010/main" val="1076302228"/>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DF22FB31-AE42-4BF9-9272-3AC4650A20C0}" type="slidenum">
              <a:rPr lang="en-US"/>
              <a:pPr>
                <a:defRPr/>
              </a:pPr>
              <a:t>‹#›</a:t>
            </a:fld>
            <a:endParaRPr lang="en-US" dirty="0"/>
          </a:p>
        </p:txBody>
      </p:sp>
    </p:spTree>
    <p:extLst>
      <p:ext uri="{BB962C8B-B14F-4D97-AF65-F5344CB8AC3E}">
        <p14:creationId xmlns:p14="http://schemas.microsoft.com/office/powerpoint/2010/main" val="226492469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2E8A3089-F0AF-4423-B735-FB0D2D81B646}" type="slidenum">
              <a:rPr lang="en-US"/>
              <a:pPr>
                <a:defRPr/>
              </a:pPr>
              <a:t>‹#›</a:t>
            </a:fld>
            <a:endParaRPr lang="en-US" dirty="0"/>
          </a:p>
        </p:txBody>
      </p:sp>
    </p:spTree>
    <p:extLst>
      <p:ext uri="{BB962C8B-B14F-4D97-AF65-F5344CB8AC3E}">
        <p14:creationId xmlns:p14="http://schemas.microsoft.com/office/powerpoint/2010/main" val="3056066778"/>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6AC5ECA-0AF9-462A-90D8-3F61969FC967}" type="slidenum">
              <a:rPr lang="en-US"/>
              <a:pPr>
                <a:defRPr/>
              </a:pPr>
              <a:t>‹#›</a:t>
            </a:fld>
            <a:endParaRPr lang="en-US" dirty="0"/>
          </a:p>
        </p:txBody>
      </p:sp>
    </p:spTree>
    <p:extLst>
      <p:ext uri="{BB962C8B-B14F-4D97-AF65-F5344CB8AC3E}">
        <p14:creationId xmlns:p14="http://schemas.microsoft.com/office/powerpoint/2010/main" val="107862578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D2D7D797-A419-485B-B29C-9372262CDC9B}" type="slidenum">
              <a:rPr lang="en-US"/>
              <a:pPr>
                <a:defRPr/>
              </a:pPr>
              <a:t>‹#›</a:t>
            </a:fld>
            <a:endParaRPr lang="en-US" dirty="0"/>
          </a:p>
        </p:txBody>
      </p:sp>
    </p:spTree>
    <p:extLst>
      <p:ext uri="{BB962C8B-B14F-4D97-AF65-F5344CB8AC3E}">
        <p14:creationId xmlns:p14="http://schemas.microsoft.com/office/powerpoint/2010/main" val="1372186381"/>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C853639-44D2-4AFA-831C-B2E2256C11D7}" type="slidenum">
              <a:rPr lang="en-US"/>
              <a:pPr>
                <a:defRPr/>
              </a:pPr>
              <a:t>‹#›</a:t>
            </a:fld>
            <a:endParaRPr lang="en-US" dirty="0"/>
          </a:p>
        </p:txBody>
      </p:sp>
    </p:spTree>
    <p:extLst>
      <p:ext uri="{BB962C8B-B14F-4D97-AF65-F5344CB8AC3E}">
        <p14:creationId xmlns:p14="http://schemas.microsoft.com/office/powerpoint/2010/main" val="3019389094"/>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A6894D8-30B1-498B-9FDD-231224E80822}" type="slidenum">
              <a:rPr lang="en-US"/>
              <a:pPr>
                <a:defRPr/>
              </a:pPr>
              <a:t>‹#›</a:t>
            </a:fld>
            <a:endParaRPr lang="en-US" dirty="0"/>
          </a:p>
        </p:txBody>
      </p:sp>
    </p:spTree>
    <p:extLst>
      <p:ext uri="{BB962C8B-B14F-4D97-AF65-F5344CB8AC3E}">
        <p14:creationId xmlns:p14="http://schemas.microsoft.com/office/powerpoint/2010/main" val="3705516394"/>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objOnly">
  <p:cSld name="Content">
    <p:bg>
      <p:bgPr>
        <a:gradFill rotWithShape="1">
          <a:gsLst>
            <a:gs pos="0">
              <a:srgbClr val="CEDDEC"/>
            </a:gs>
            <a:gs pos="100000">
              <a:srgbClr val="89929C"/>
            </a:gs>
          </a:gsLst>
          <a:lin ang="27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custDataLst>
              <p:tags r:id="rId2"/>
            </p:custDataLst>
          </p:nvPr>
        </p:nvSpPr>
        <p:spPr/>
        <p:txBody>
          <a:bodyPr/>
          <a:lstStyle>
            <a:lvl1pPr>
              <a:defRPr dirty="0">
                <a:latin typeface="Arial" pitchFamily="34" charset="0"/>
                <a:cs typeface="Arial" pitchFamily="34" charset="0"/>
              </a:defRPr>
            </a:lvl1pPr>
          </a:lstStyle>
          <a:p>
            <a:pPr>
              <a:defRPr/>
            </a:pPr>
            <a:endParaRPr lang="en-US"/>
          </a:p>
        </p:txBody>
      </p:sp>
      <p:sp>
        <p:nvSpPr>
          <p:cNvPr id="4" name="Footer Placeholder 3"/>
          <p:cNvSpPr>
            <a:spLocks noGrp="1"/>
          </p:cNvSpPr>
          <p:nvPr>
            <p:ph type="ftr" sz="quarter" idx="11"/>
            <p:custDataLst>
              <p:tags r:id="rId3"/>
            </p:custDataLst>
          </p:nvPr>
        </p:nvSpPr>
        <p:spPr/>
        <p:txBody>
          <a:bodyPr/>
          <a:lstStyle>
            <a:lvl1pPr algn="l">
              <a:defRPr dirty="0">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custDataLst>
              <p:tags r:id="rId4"/>
            </p:custDataLst>
          </p:nvPr>
        </p:nvSpPr>
        <p:spPr/>
        <p:txBody>
          <a:bodyPr/>
          <a:lstStyle>
            <a:lvl1pPr>
              <a:defRPr>
                <a:latin typeface="Arial" pitchFamily="34" charset="0"/>
                <a:cs typeface="Arial" pitchFamily="34" charset="0"/>
              </a:defRPr>
            </a:lvl1pPr>
          </a:lstStyle>
          <a:p>
            <a:pPr>
              <a:defRPr/>
            </a:pPr>
            <a:fld id="{06DE68DA-D241-44B2-A354-5EE123784805}" type="slidenum">
              <a:rPr lang="en-US"/>
              <a:pPr>
                <a:defRPr/>
              </a:pPr>
              <a:t>‹#›</a:t>
            </a:fld>
            <a:endParaRPr lang="en-US" dirty="0"/>
          </a:p>
        </p:txBody>
      </p:sp>
    </p:spTree>
    <p:extLst>
      <p:ext uri="{BB962C8B-B14F-4D97-AF65-F5344CB8AC3E}">
        <p14:creationId xmlns:p14="http://schemas.microsoft.com/office/powerpoint/2010/main" val="889857018"/>
      </p:ext>
    </p:extLst>
  </p:cSld>
  <p:clrMapOvr>
    <a:overrideClrMapping bg1="lt1" tx1="dk1" bg2="lt2" tx2="dk2" accent1="accent1" accent2="accent2" accent3="accent3" accent4="accent4" accent5="accent5" accent6="accent6" hlink="hlink" folHlink="folHlink"/>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725" indent="0" algn="ctr">
              <a:buNone/>
              <a:defRPr/>
            </a:lvl2pPr>
            <a:lvl3pPr marL="913453" indent="0" algn="ctr">
              <a:buNone/>
              <a:defRPr/>
            </a:lvl3pPr>
            <a:lvl4pPr marL="1370180" indent="0" algn="ctr">
              <a:buNone/>
              <a:defRPr/>
            </a:lvl4pPr>
            <a:lvl5pPr marL="1826905" indent="0" algn="ctr">
              <a:buNone/>
              <a:defRPr/>
            </a:lvl5pPr>
            <a:lvl6pPr marL="2283632" indent="0" algn="ctr">
              <a:buNone/>
              <a:defRPr/>
            </a:lvl6pPr>
            <a:lvl7pPr marL="2740358" indent="0" algn="ctr">
              <a:buNone/>
              <a:defRPr/>
            </a:lvl7pPr>
            <a:lvl8pPr marL="3197080" indent="0" algn="ctr">
              <a:buNone/>
              <a:defRPr/>
            </a:lvl8pPr>
            <a:lvl9pPr marL="3653809"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97B484AF-39E6-4A18-AF50-7F8A9F6E578B}" type="slidenum">
              <a:rPr lang="en-US"/>
              <a:pPr>
                <a:defRPr/>
              </a:pPr>
              <a:t>‹#›</a:t>
            </a:fld>
            <a:endParaRPr lang="en-US" dirty="0"/>
          </a:p>
        </p:txBody>
      </p:sp>
    </p:spTree>
    <p:extLst>
      <p:ext uri="{BB962C8B-B14F-4D97-AF65-F5344CB8AC3E}">
        <p14:creationId xmlns:p14="http://schemas.microsoft.com/office/powerpoint/2010/main" val="20684937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9B399DF8-06F7-4008-B241-5C2B7FFABAF5}"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D58122AF-2601-49CD-A86A-9CA066CF72AE}" type="slidenum">
              <a:rPr lang="en-US"/>
              <a:pPr>
                <a:defRPr/>
              </a:pPr>
              <a:t>‹#›</a:t>
            </a:fld>
            <a:endParaRPr lang="en-US" dirty="0"/>
          </a:p>
        </p:txBody>
      </p:sp>
    </p:spTree>
    <p:extLst>
      <p:ext uri="{BB962C8B-B14F-4D97-AF65-F5344CB8AC3E}">
        <p14:creationId xmlns:p14="http://schemas.microsoft.com/office/powerpoint/2010/main" val="998654"/>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C1C3814A-4BBF-45D6-B9BA-C3E4084B0172}" type="slidenum">
              <a:rPr lang="en-US"/>
              <a:pPr>
                <a:defRPr/>
              </a:pPr>
              <a:t>‹#›</a:t>
            </a:fld>
            <a:endParaRPr lang="en-US" dirty="0"/>
          </a:p>
        </p:txBody>
      </p:sp>
    </p:spTree>
    <p:extLst>
      <p:ext uri="{BB962C8B-B14F-4D97-AF65-F5344CB8AC3E}">
        <p14:creationId xmlns:p14="http://schemas.microsoft.com/office/powerpoint/2010/main" val="2424045602"/>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725" indent="0">
              <a:buNone/>
              <a:defRPr sz="1800"/>
            </a:lvl2pPr>
            <a:lvl3pPr marL="913453" indent="0">
              <a:buNone/>
              <a:defRPr sz="1600"/>
            </a:lvl3pPr>
            <a:lvl4pPr marL="1370180" indent="0">
              <a:buNone/>
              <a:defRPr sz="1400"/>
            </a:lvl4pPr>
            <a:lvl5pPr marL="1826905" indent="0">
              <a:buNone/>
              <a:defRPr sz="1400"/>
            </a:lvl5pPr>
            <a:lvl6pPr marL="2283632" indent="0">
              <a:buNone/>
              <a:defRPr sz="1400"/>
            </a:lvl6pPr>
            <a:lvl7pPr marL="2740358" indent="0">
              <a:buNone/>
              <a:defRPr sz="1400"/>
            </a:lvl7pPr>
            <a:lvl8pPr marL="3197080" indent="0">
              <a:buNone/>
              <a:defRPr sz="1400"/>
            </a:lvl8pPr>
            <a:lvl9pPr marL="3653809"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13E6F44A-DA01-4F41-A920-3E943A7BBED0}" type="slidenum">
              <a:rPr lang="en-US"/>
              <a:pPr>
                <a:defRPr/>
              </a:pPr>
              <a:t>‹#›</a:t>
            </a:fld>
            <a:endParaRPr lang="en-US" dirty="0"/>
          </a:p>
        </p:txBody>
      </p:sp>
    </p:spTree>
    <p:extLst>
      <p:ext uri="{BB962C8B-B14F-4D97-AF65-F5344CB8AC3E}">
        <p14:creationId xmlns:p14="http://schemas.microsoft.com/office/powerpoint/2010/main" val="3341882601"/>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6" name="Footer Placeholder 5"/>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pPr>
              <a:defRPr/>
            </a:pPr>
            <a:fld id="{01EED605-F351-4DC7-8F40-7ADF4134FF8B}" type="slidenum">
              <a:rPr lang="en-US"/>
              <a:pPr>
                <a:defRPr/>
              </a:pPr>
              <a:t>‹#›</a:t>
            </a:fld>
            <a:endParaRPr lang="en-US" dirty="0"/>
          </a:p>
        </p:txBody>
      </p:sp>
    </p:spTree>
    <p:extLst>
      <p:ext uri="{BB962C8B-B14F-4D97-AF65-F5344CB8AC3E}">
        <p14:creationId xmlns:p14="http://schemas.microsoft.com/office/powerpoint/2010/main" val="311380607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8" name="Footer Placeholder 7"/>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pPr>
              <a:defRPr/>
            </a:pPr>
            <a:fld id="{FE6074B4-2B93-4E93-B6FE-75338C598FEE}" type="slidenum">
              <a:rPr lang="en-US"/>
              <a:pPr>
                <a:defRPr/>
              </a:pPr>
              <a:t>‹#›</a:t>
            </a:fld>
            <a:endParaRPr lang="en-US" dirty="0"/>
          </a:p>
        </p:txBody>
      </p:sp>
    </p:spTree>
    <p:extLst>
      <p:ext uri="{BB962C8B-B14F-4D97-AF65-F5344CB8AC3E}">
        <p14:creationId xmlns:p14="http://schemas.microsoft.com/office/powerpoint/2010/main" val="322395264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4" name="Footer Placeholder 3"/>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pPr>
              <a:defRPr/>
            </a:pPr>
            <a:fld id="{B6593F9F-7057-42C9-AF73-F7ACE9E6DB05}" type="slidenum">
              <a:rPr lang="en-US"/>
              <a:pPr>
                <a:defRPr/>
              </a:pPr>
              <a:t>‹#›</a:t>
            </a:fld>
            <a:endParaRPr lang="en-US" dirty="0"/>
          </a:p>
        </p:txBody>
      </p:sp>
    </p:spTree>
    <p:extLst>
      <p:ext uri="{BB962C8B-B14F-4D97-AF65-F5344CB8AC3E}">
        <p14:creationId xmlns:p14="http://schemas.microsoft.com/office/powerpoint/2010/main" val="73241431"/>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3" name="Footer Placeholder 2"/>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a:latin typeface="Arial" pitchFamily="34" charset="0"/>
                <a:cs typeface="Arial" pitchFamily="34" charset="0"/>
              </a:defRPr>
            </a:lvl1pPr>
          </a:lstStyle>
          <a:p>
            <a:pPr>
              <a:defRPr/>
            </a:pPr>
            <a:fld id="{4593EAFE-344C-41B5-BB5E-67AA39CD2B46}" type="slidenum">
              <a:rPr lang="en-US"/>
              <a:pPr>
                <a:defRPr/>
              </a:pPr>
              <a:t>‹#›</a:t>
            </a:fld>
            <a:endParaRPr lang="en-US" dirty="0"/>
          </a:p>
        </p:txBody>
      </p:sp>
    </p:spTree>
    <p:extLst>
      <p:ext uri="{BB962C8B-B14F-4D97-AF65-F5344CB8AC3E}">
        <p14:creationId xmlns:p14="http://schemas.microsoft.com/office/powerpoint/2010/main" val="1496855799"/>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6" name="Footer Placeholder 5"/>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pPr>
              <a:defRPr/>
            </a:pPr>
            <a:fld id="{B4231741-E489-45CE-9AB4-E3CA450BAE8A}" type="slidenum">
              <a:rPr lang="en-US"/>
              <a:pPr>
                <a:defRPr/>
              </a:pPr>
              <a:t>‹#›</a:t>
            </a:fld>
            <a:endParaRPr lang="en-US" dirty="0"/>
          </a:p>
        </p:txBody>
      </p:sp>
    </p:spTree>
    <p:extLst>
      <p:ext uri="{BB962C8B-B14F-4D97-AF65-F5344CB8AC3E}">
        <p14:creationId xmlns:p14="http://schemas.microsoft.com/office/powerpoint/2010/main" val="3605926357"/>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25" indent="0">
              <a:buNone/>
              <a:defRPr sz="2800"/>
            </a:lvl2pPr>
            <a:lvl3pPr marL="913453" indent="0">
              <a:buNone/>
              <a:defRPr sz="2400"/>
            </a:lvl3pPr>
            <a:lvl4pPr marL="1370180" indent="0">
              <a:buNone/>
              <a:defRPr sz="2000"/>
            </a:lvl4pPr>
            <a:lvl5pPr marL="1826905" indent="0">
              <a:buNone/>
              <a:defRPr sz="2000"/>
            </a:lvl5pPr>
            <a:lvl6pPr marL="2283632" indent="0">
              <a:buNone/>
              <a:defRPr sz="2000"/>
            </a:lvl6pPr>
            <a:lvl7pPr marL="2740358" indent="0">
              <a:buNone/>
              <a:defRPr sz="2000"/>
            </a:lvl7pPr>
            <a:lvl8pPr marL="3197080" indent="0">
              <a:buNone/>
              <a:defRPr sz="2000"/>
            </a:lvl8pPr>
            <a:lvl9pPr marL="3653809"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6" name="Footer Placeholder 5"/>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pPr>
              <a:defRPr/>
            </a:pPr>
            <a:fld id="{C64C08DC-9A97-4691-B742-1C028AD3D940}" type="slidenum">
              <a:rPr lang="en-US"/>
              <a:pPr>
                <a:defRPr/>
              </a:pPr>
              <a:t>‹#›</a:t>
            </a:fld>
            <a:endParaRPr lang="en-US" dirty="0"/>
          </a:p>
        </p:txBody>
      </p:sp>
    </p:spTree>
    <p:extLst>
      <p:ext uri="{BB962C8B-B14F-4D97-AF65-F5344CB8AC3E}">
        <p14:creationId xmlns:p14="http://schemas.microsoft.com/office/powerpoint/2010/main" val="2490284379"/>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E1DB7775-4236-4232-B63E-4EC26C340DE2}" type="slidenum">
              <a:rPr lang="en-US"/>
              <a:pPr>
                <a:defRPr/>
              </a:pPr>
              <a:t>‹#›</a:t>
            </a:fld>
            <a:endParaRPr lang="en-US" dirty="0"/>
          </a:p>
        </p:txBody>
      </p:sp>
    </p:spTree>
    <p:extLst>
      <p:ext uri="{BB962C8B-B14F-4D97-AF65-F5344CB8AC3E}">
        <p14:creationId xmlns:p14="http://schemas.microsoft.com/office/powerpoint/2010/main" val="209552217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A78B19E8-123B-4026-B445-DC47FDBB3B8F}" type="slidenum">
              <a:rPr lang="en-US"/>
              <a:pPr>
                <a:defRPr/>
              </a:pPr>
              <a:t>‹#›</a:t>
            </a:fld>
            <a:endParaRPr lang="en-US" dirty="0"/>
          </a:p>
        </p:txBody>
      </p:sp>
    </p:spTree>
    <p:extLst>
      <p:ext uri="{BB962C8B-B14F-4D97-AF65-F5344CB8AC3E}">
        <p14:creationId xmlns:p14="http://schemas.microsoft.com/office/powerpoint/2010/main" val="33503342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15E65911-27BE-4289-A645-FB4BE79E5836}"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D6DF71C3-7078-4621-8833-0A155A079881}" type="slidenum">
              <a:rPr lang="en-US"/>
              <a:pPr>
                <a:defRPr/>
              </a:pPr>
              <a:t>‹#›</a:t>
            </a:fld>
            <a:endParaRPr lang="en-US" dirty="0"/>
          </a:p>
        </p:txBody>
      </p:sp>
    </p:spTree>
    <p:extLst>
      <p:ext uri="{BB962C8B-B14F-4D97-AF65-F5344CB8AC3E}">
        <p14:creationId xmlns:p14="http://schemas.microsoft.com/office/powerpoint/2010/main" val="1661468514"/>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4" name="Footer Placeholder 3"/>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pPr>
              <a:defRPr/>
            </a:pPr>
            <a:fld id="{DE737B68-9741-4EE4-BEDD-721A07758FB0}" type="slidenum">
              <a:rPr lang="en-US"/>
              <a:pPr>
                <a:defRPr/>
              </a:pPr>
              <a:t>‹#›</a:t>
            </a:fld>
            <a:endParaRPr lang="en-US" dirty="0"/>
          </a:p>
        </p:txBody>
      </p:sp>
    </p:spTree>
    <p:extLst>
      <p:ext uri="{BB962C8B-B14F-4D97-AF65-F5344CB8AC3E}">
        <p14:creationId xmlns:p14="http://schemas.microsoft.com/office/powerpoint/2010/main" val="3585256792"/>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92"/>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7" name="Footer Placeholder 6"/>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8" name="Slide Number Placeholder 7"/>
          <p:cNvSpPr>
            <a:spLocks noGrp="1"/>
          </p:cNvSpPr>
          <p:nvPr>
            <p:ph type="sldNum" sz="quarter" idx="12"/>
          </p:nvPr>
        </p:nvSpPr>
        <p:spPr/>
        <p:txBody>
          <a:bodyPr/>
          <a:lstStyle>
            <a:lvl1pPr>
              <a:defRPr>
                <a:latin typeface="Arial" pitchFamily="34" charset="0"/>
                <a:cs typeface="Arial" pitchFamily="34" charset="0"/>
              </a:defRPr>
            </a:lvl1pPr>
          </a:lstStyle>
          <a:p>
            <a:pPr>
              <a:defRPr/>
            </a:pPr>
            <a:fld id="{04DCD84A-37A8-442D-91F3-E33BE637BB16}" type="slidenum">
              <a:rPr lang="en-US"/>
              <a:pPr>
                <a:defRPr/>
              </a:pPr>
              <a:t>‹#›</a:t>
            </a:fld>
            <a:endParaRPr lang="en-US" dirty="0"/>
          </a:p>
        </p:txBody>
      </p:sp>
    </p:spTree>
    <p:extLst>
      <p:ext uri="{BB962C8B-B14F-4D97-AF65-F5344CB8AC3E}">
        <p14:creationId xmlns:p14="http://schemas.microsoft.com/office/powerpoint/2010/main" val="1097254002"/>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dirty="0">
                <a:latin typeface="Arial" pitchFamily="34" charset="0"/>
                <a:cs typeface="Arial" pitchFamily="34" charset="0"/>
              </a:defRPr>
            </a:lvl1pPr>
          </a:lstStyle>
          <a:p>
            <a:pPr>
              <a:defRPr/>
            </a:pPr>
            <a:endParaRPr lang="en-US"/>
          </a:p>
        </p:txBody>
      </p:sp>
      <p:sp>
        <p:nvSpPr>
          <p:cNvPr id="6" name="Footer Placeholder 5"/>
          <p:cNvSpPr>
            <a:spLocks noGrp="1"/>
          </p:cNvSpPr>
          <p:nvPr>
            <p:ph type="ftr" sz="quarter" idx="11"/>
          </p:nvPr>
        </p:nvSpPr>
        <p:spPr/>
        <p:txBody>
          <a:bodyPr/>
          <a:lstStyle>
            <a:lvl1pPr algn="l">
              <a:defRPr dirty="0">
                <a:latin typeface="Arial" pitchFamily="34" charset="0"/>
                <a:cs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pPr>
              <a:defRPr/>
            </a:pPr>
            <a:fld id="{E95F6433-88D6-41CA-A92C-7B11375E5B0C}" type="slidenum">
              <a:rPr lang="en-US"/>
              <a:pPr>
                <a:defRPr/>
              </a:pPr>
              <a:t>‹#›</a:t>
            </a:fld>
            <a:endParaRPr lang="en-US" dirty="0"/>
          </a:p>
        </p:txBody>
      </p:sp>
    </p:spTree>
    <p:extLst>
      <p:ext uri="{BB962C8B-B14F-4D97-AF65-F5344CB8AC3E}">
        <p14:creationId xmlns:p14="http://schemas.microsoft.com/office/powerpoint/2010/main" val="364219972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57C6E48D-DC60-4B6B-AD6B-0312D109CD94}" type="slidenum">
              <a:rPr lang="en-US"/>
              <a:pPr>
                <a:defRPr/>
              </a:pPr>
              <a:t>‹#›</a:t>
            </a:fld>
            <a:endParaRPr lang="en-US" dirty="0"/>
          </a:p>
        </p:txBody>
      </p:sp>
    </p:spTree>
    <p:extLst>
      <p:ext uri="{BB962C8B-B14F-4D97-AF65-F5344CB8AC3E}">
        <p14:creationId xmlns:p14="http://schemas.microsoft.com/office/powerpoint/2010/main" val="2795984551"/>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77C5325D-D5F9-417F-AEA5-78B822DB4E8B}" type="slidenum">
              <a:rPr lang="en-US"/>
              <a:pPr>
                <a:defRPr/>
              </a:pPr>
              <a:t>‹#›</a:t>
            </a:fld>
            <a:endParaRPr lang="en-US" dirty="0"/>
          </a:p>
        </p:txBody>
      </p:sp>
    </p:spTree>
    <p:extLst>
      <p:ext uri="{BB962C8B-B14F-4D97-AF65-F5344CB8AC3E}">
        <p14:creationId xmlns:p14="http://schemas.microsoft.com/office/powerpoint/2010/main" val="437945437"/>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F0DDC638-3134-417B-ABC0-D91E3E35EAB3}" type="slidenum">
              <a:rPr lang="en-US"/>
              <a:pPr>
                <a:defRPr/>
              </a:pPr>
              <a:t>‹#›</a:t>
            </a:fld>
            <a:endParaRPr lang="en-US" dirty="0"/>
          </a:p>
        </p:txBody>
      </p:sp>
    </p:spTree>
    <p:extLst>
      <p:ext uri="{BB962C8B-B14F-4D97-AF65-F5344CB8AC3E}">
        <p14:creationId xmlns:p14="http://schemas.microsoft.com/office/powerpoint/2010/main" val="320028765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5875FED5-EFCA-491F-AEEB-49C735BB4CB4}" type="slidenum">
              <a:rPr lang="en-US"/>
              <a:pPr>
                <a:defRPr/>
              </a:pPr>
              <a:t>‹#›</a:t>
            </a:fld>
            <a:endParaRPr lang="en-US" dirty="0"/>
          </a:p>
        </p:txBody>
      </p:sp>
    </p:spTree>
    <p:extLst>
      <p:ext uri="{BB962C8B-B14F-4D97-AF65-F5344CB8AC3E}">
        <p14:creationId xmlns:p14="http://schemas.microsoft.com/office/powerpoint/2010/main" val="1729698343"/>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7213DE30-1F06-4A44-865F-A270739CBCC9}" type="slidenum">
              <a:rPr lang="en-US"/>
              <a:pPr>
                <a:defRPr/>
              </a:pPr>
              <a:t>‹#›</a:t>
            </a:fld>
            <a:endParaRPr lang="en-US" dirty="0"/>
          </a:p>
        </p:txBody>
      </p:sp>
    </p:spTree>
    <p:extLst>
      <p:ext uri="{BB962C8B-B14F-4D97-AF65-F5344CB8AC3E}">
        <p14:creationId xmlns:p14="http://schemas.microsoft.com/office/powerpoint/2010/main" val="2363951412"/>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2BC0E34A-C424-490D-BC2B-473AAEDB3BFD}" type="slidenum">
              <a:rPr lang="en-US"/>
              <a:pPr>
                <a:defRPr/>
              </a:pPr>
              <a:t>‹#›</a:t>
            </a:fld>
            <a:endParaRPr lang="en-US" dirty="0"/>
          </a:p>
        </p:txBody>
      </p:sp>
    </p:spTree>
    <p:extLst>
      <p:ext uri="{BB962C8B-B14F-4D97-AF65-F5344CB8AC3E}">
        <p14:creationId xmlns:p14="http://schemas.microsoft.com/office/powerpoint/2010/main" val="1588733195"/>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F34BB821-C554-416D-BFAA-EF44EC8D6C78}" type="slidenum">
              <a:rPr lang="en-US"/>
              <a:pPr>
                <a:defRPr/>
              </a:pPr>
              <a:t>‹#›</a:t>
            </a:fld>
            <a:endParaRPr lang="en-US" dirty="0"/>
          </a:p>
        </p:txBody>
      </p:sp>
    </p:spTree>
    <p:extLst>
      <p:ext uri="{BB962C8B-B14F-4D97-AF65-F5344CB8AC3E}">
        <p14:creationId xmlns:p14="http://schemas.microsoft.com/office/powerpoint/2010/main" val="7976681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7118428B-8E31-475E-AE2E-F3CFA16C479C}" type="datetimeFigureOut">
              <a:rPr lang="en-US"/>
              <a:pPr>
                <a:defRPr/>
              </a:pPr>
              <a:t>1/19/2012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0A33B345-4FF4-4DB6-882D-E4846648C490}" type="slidenum">
              <a:rPr lang="en-US"/>
              <a:pPr>
                <a:defRPr/>
              </a:pPr>
              <a:t>‹#›</a:t>
            </a:fld>
            <a:endParaRPr lang="en-US" dirty="0"/>
          </a:p>
        </p:txBody>
      </p:sp>
    </p:spTree>
    <p:extLst>
      <p:ext uri="{BB962C8B-B14F-4D97-AF65-F5344CB8AC3E}">
        <p14:creationId xmlns:p14="http://schemas.microsoft.com/office/powerpoint/2010/main" val="24106548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00F4AA3E-58CD-42C8-93DE-3995595C22AB}" type="slidenum">
              <a:rPr lang="en-US"/>
              <a:pPr>
                <a:defRPr/>
              </a:pPr>
              <a:t>‹#›</a:t>
            </a:fld>
            <a:endParaRPr lang="en-US" dirty="0"/>
          </a:p>
        </p:txBody>
      </p:sp>
    </p:spTree>
    <p:extLst>
      <p:ext uri="{BB962C8B-B14F-4D97-AF65-F5344CB8AC3E}">
        <p14:creationId xmlns:p14="http://schemas.microsoft.com/office/powerpoint/2010/main" val="2179208097"/>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319E126B-6879-4ECD-B606-E6E0665EFCD1}" type="slidenum">
              <a:rPr lang="en-US"/>
              <a:pPr>
                <a:defRPr/>
              </a:pPr>
              <a:t>‹#›</a:t>
            </a:fld>
            <a:endParaRPr lang="en-US" dirty="0"/>
          </a:p>
        </p:txBody>
      </p:sp>
    </p:spTree>
    <p:extLst>
      <p:ext uri="{BB962C8B-B14F-4D97-AF65-F5344CB8AC3E}">
        <p14:creationId xmlns:p14="http://schemas.microsoft.com/office/powerpoint/2010/main" val="2469560789"/>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19FDF98B-8560-4CAB-9F8C-06301FA34B68}" type="slidenum">
              <a:rPr lang="en-US"/>
              <a:pPr>
                <a:defRPr/>
              </a:pPr>
              <a:t>‹#›</a:t>
            </a:fld>
            <a:endParaRPr lang="en-US" dirty="0"/>
          </a:p>
        </p:txBody>
      </p:sp>
    </p:spTree>
    <p:extLst>
      <p:ext uri="{BB962C8B-B14F-4D97-AF65-F5344CB8AC3E}">
        <p14:creationId xmlns:p14="http://schemas.microsoft.com/office/powerpoint/2010/main" val="3531845354"/>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A2E1C21D-5001-4B20-96F7-B03FDB7EAFD3}" type="slidenum">
              <a:rPr lang="en-US"/>
              <a:pPr>
                <a:defRPr/>
              </a:pPr>
              <a:t>‹#›</a:t>
            </a:fld>
            <a:endParaRPr lang="en-US" dirty="0"/>
          </a:p>
        </p:txBody>
      </p:sp>
    </p:spTree>
    <p:extLst>
      <p:ext uri="{BB962C8B-B14F-4D97-AF65-F5344CB8AC3E}">
        <p14:creationId xmlns:p14="http://schemas.microsoft.com/office/powerpoint/2010/main" val="3266107704"/>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725" indent="0" algn="ctr">
              <a:buNone/>
              <a:defRPr/>
            </a:lvl2pPr>
            <a:lvl3pPr marL="913453" indent="0" algn="ctr">
              <a:buNone/>
              <a:defRPr/>
            </a:lvl3pPr>
            <a:lvl4pPr marL="1370180" indent="0" algn="ctr">
              <a:buNone/>
              <a:defRPr/>
            </a:lvl4pPr>
            <a:lvl5pPr marL="1826905" indent="0" algn="ctr">
              <a:buNone/>
              <a:defRPr/>
            </a:lvl5pPr>
            <a:lvl6pPr marL="2283632" indent="0" algn="ctr">
              <a:buNone/>
              <a:defRPr/>
            </a:lvl6pPr>
            <a:lvl7pPr marL="2740358" indent="0" algn="ctr">
              <a:buNone/>
              <a:defRPr/>
            </a:lvl7pPr>
            <a:lvl8pPr marL="3197080" indent="0" algn="ctr">
              <a:buNone/>
              <a:defRPr/>
            </a:lvl8pPr>
            <a:lvl9pPr marL="3653809"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9071389A-923B-439E-9719-9D26D9CCB9ED}" type="slidenum">
              <a:rPr lang="en-US"/>
              <a:pPr>
                <a:defRPr/>
              </a:pPr>
              <a:t>‹#›</a:t>
            </a:fld>
            <a:endParaRPr lang="en-US" dirty="0"/>
          </a:p>
        </p:txBody>
      </p:sp>
    </p:spTree>
    <p:extLst>
      <p:ext uri="{BB962C8B-B14F-4D97-AF65-F5344CB8AC3E}">
        <p14:creationId xmlns:p14="http://schemas.microsoft.com/office/powerpoint/2010/main" val="583061949"/>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9DCCCC7-43F8-45B1-98F1-7B7F1932E631}" type="slidenum">
              <a:rPr lang="en-US"/>
              <a:pPr>
                <a:defRPr/>
              </a:pPr>
              <a:t>‹#›</a:t>
            </a:fld>
            <a:endParaRPr lang="en-US" dirty="0"/>
          </a:p>
        </p:txBody>
      </p:sp>
    </p:spTree>
    <p:extLst>
      <p:ext uri="{BB962C8B-B14F-4D97-AF65-F5344CB8AC3E}">
        <p14:creationId xmlns:p14="http://schemas.microsoft.com/office/powerpoint/2010/main" val="2531788935"/>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725" indent="0">
              <a:buNone/>
              <a:defRPr sz="1800"/>
            </a:lvl2pPr>
            <a:lvl3pPr marL="913453" indent="0">
              <a:buNone/>
              <a:defRPr sz="1600"/>
            </a:lvl3pPr>
            <a:lvl4pPr marL="1370180" indent="0">
              <a:buNone/>
              <a:defRPr sz="1400"/>
            </a:lvl4pPr>
            <a:lvl5pPr marL="1826905" indent="0">
              <a:buNone/>
              <a:defRPr sz="1400"/>
            </a:lvl5pPr>
            <a:lvl6pPr marL="2283632" indent="0">
              <a:buNone/>
              <a:defRPr sz="1400"/>
            </a:lvl6pPr>
            <a:lvl7pPr marL="2740358" indent="0">
              <a:buNone/>
              <a:defRPr sz="1400"/>
            </a:lvl7pPr>
            <a:lvl8pPr marL="3197080" indent="0">
              <a:buNone/>
              <a:defRPr sz="1400"/>
            </a:lvl8pPr>
            <a:lvl9pPr marL="3653809"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2118383-E840-418A-842C-C74F879B2B7E}" type="slidenum">
              <a:rPr lang="en-US"/>
              <a:pPr>
                <a:defRPr/>
              </a:pPr>
              <a:t>‹#›</a:t>
            </a:fld>
            <a:endParaRPr lang="en-US" dirty="0"/>
          </a:p>
        </p:txBody>
      </p:sp>
    </p:spTree>
    <p:extLst>
      <p:ext uri="{BB962C8B-B14F-4D97-AF65-F5344CB8AC3E}">
        <p14:creationId xmlns:p14="http://schemas.microsoft.com/office/powerpoint/2010/main" val="2183461530"/>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369951F7-9EF1-49A1-8F82-063AEBE9CC9A}" type="slidenum">
              <a:rPr lang="en-US"/>
              <a:pPr>
                <a:defRPr/>
              </a:pPr>
              <a:t>‹#›</a:t>
            </a:fld>
            <a:endParaRPr lang="en-US" dirty="0"/>
          </a:p>
        </p:txBody>
      </p:sp>
    </p:spTree>
    <p:extLst>
      <p:ext uri="{BB962C8B-B14F-4D97-AF65-F5344CB8AC3E}">
        <p14:creationId xmlns:p14="http://schemas.microsoft.com/office/powerpoint/2010/main" val="1671212616"/>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58C01856-DC7F-496B-9006-2C5F2008660D}" type="slidenum">
              <a:rPr lang="en-US"/>
              <a:pPr>
                <a:defRPr/>
              </a:pPr>
              <a:t>‹#›</a:t>
            </a:fld>
            <a:endParaRPr lang="en-US" dirty="0"/>
          </a:p>
        </p:txBody>
      </p:sp>
    </p:spTree>
    <p:extLst>
      <p:ext uri="{BB962C8B-B14F-4D97-AF65-F5344CB8AC3E}">
        <p14:creationId xmlns:p14="http://schemas.microsoft.com/office/powerpoint/2010/main" val="3012400345"/>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79DA287C-E4CF-4F04-B6FE-916352548333}" type="slidenum">
              <a:rPr lang="en-US"/>
              <a:pPr>
                <a:defRPr/>
              </a:pPr>
              <a:t>‹#›</a:t>
            </a:fld>
            <a:endParaRPr lang="en-US" dirty="0"/>
          </a:p>
        </p:txBody>
      </p:sp>
    </p:spTree>
    <p:extLst>
      <p:ext uri="{BB962C8B-B14F-4D97-AF65-F5344CB8AC3E}">
        <p14:creationId xmlns:p14="http://schemas.microsoft.com/office/powerpoint/2010/main" val="1440029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45A45D0A-7824-400F-A012-C3468EA7DD28}" type="datetimeFigureOut">
              <a:rPr lang="en-US"/>
              <a:pPr>
                <a:defRPr/>
              </a:pPr>
              <a:t>1/19/2012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6FD53677-BC10-4BBD-801C-2A600952B0D4}" type="slidenum">
              <a:rPr lang="en-US"/>
              <a:pPr>
                <a:defRPr/>
              </a:pPr>
              <a:t>‹#›</a:t>
            </a:fld>
            <a:endParaRPr lang="en-US" dirty="0"/>
          </a:p>
        </p:txBody>
      </p:sp>
    </p:spTree>
    <p:extLst>
      <p:ext uri="{BB962C8B-B14F-4D97-AF65-F5344CB8AC3E}">
        <p14:creationId xmlns:p14="http://schemas.microsoft.com/office/powerpoint/2010/main" val="27643155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BD34BE0-E9F5-4E85-9171-98640100F014}" type="datetimeFigureOut">
              <a:rPr lang="en-US"/>
              <a:pPr>
                <a:defRPr/>
              </a:pPr>
              <a:t>1/19/2012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63F4E287-73E2-4192-91A2-D452DDF5FD12}" type="slidenum">
              <a:rPr lang="en-US"/>
              <a:pPr>
                <a:defRPr/>
              </a:pPr>
              <a:t>‹#›</a:t>
            </a:fld>
            <a:endParaRPr lang="en-US" dirty="0"/>
          </a:p>
        </p:txBody>
      </p:sp>
    </p:spTree>
    <p:extLst>
      <p:ext uri="{BB962C8B-B14F-4D97-AF65-F5344CB8AC3E}">
        <p14:creationId xmlns:p14="http://schemas.microsoft.com/office/powerpoint/2010/main" val="2823209892"/>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5F11D263-606F-4B1E-B1C7-4C57675DDEDC}" type="slidenum">
              <a:rPr lang="en-US"/>
              <a:pPr>
                <a:defRPr/>
              </a:pPr>
              <a:t>‹#›</a:t>
            </a:fld>
            <a:endParaRPr lang="en-US" dirty="0"/>
          </a:p>
        </p:txBody>
      </p:sp>
    </p:spTree>
    <p:extLst>
      <p:ext uri="{BB962C8B-B14F-4D97-AF65-F5344CB8AC3E}">
        <p14:creationId xmlns:p14="http://schemas.microsoft.com/office/powerpoint/2010/main" val="1404982725"/>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42AB5B0-986F-4462-912E-B6C1301022CC}" type="slidenum">
              <a:rPr lang="en-US"/>
              <a:pPr>
                <a:defRPr/>
              </a:pPr>
              <a:t>‹#›</a:t>
            </a:fld>
            <a:endParaRPr lang="en-US" dirty="0"/>
          </a:p>
        </p:txBody>
      </p:sp>
    </p:spTree>
    <p:extLst>
      <p:ext uri="{BB962C8B-B14F-4D97-AF65-F5344CB8AC3E}">
        <p14:creationId xmlns:p14="http://schemas.microsoft.com/office/powerpoint/2010/main" val="2192301816"/>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25" indent="0">
              <a:buNone/>
              <a:defRPr sz="2800"/>
            </a:lvl2pPr>
            <a:lvl3pPr marL="913453" indent="0">
              <a:buNone/>
              <a:defRPr sz="2400"/>
            </a:lvl3pPr>
            <a:lvl4pPr marL="1370180" indent="0">
              <a:buNone/>
              <a:defRPr sz="2000"/>
            </a:lvl4pPr>
            <a:lvl5pPr marL="1826905" indent="0">
              <a:buNone/>
              <a:defRPr sz="2000"/>
            </a:lvl5pPr>
            <a:lvl6pPr marL="2283632" indent="0">
              <a:buNone/>
              <a:defRPr sz="2000"/>
            </a:lvl6pPr>
            <a:lvl7pPr marL="2740358" indent="0">
              <a:buNone/>
              <a:defRPr sz="2000"/>
            </a:lvl7pPr>
            <a:lvl8pPr marL="3197080" indent="0">
              <a:buNone/>
              <a:defRPr sz="2000"/>
            </a:lvl8pPr>
            <a:lvl9pPr marL="3653809"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E4E4DF13-EB70-4C76-A452-61B77A8EEF44}" type="slidenum">
              <a:rPr lang="en-US"/>
              <a:pPr>
                <a:defRPr/>
              </a:pPr>
              <a:t>‹#›</a:t>
            </a:fld>
            <a:endParaRPr lang="en-US" dirty="0"/>
          </a:p>
        </p:txBody>
      </p:sp>
    </p:spTree>
    <p:extLst>
      <p:ext uri="{BB962C8B-B14F-4D97-AF65-F5344CB8AC3E}">
        <p14:creationId xmlns:p14="http://schemas.microsoft.com/office/powerpoint/2010/main" val="3273198093"/>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0E387177-8DA8-4B22-95D4-5577BF7AC367}" type="slidenum">
              <a:rPr lang="en-US"/>
              <a:pPr>
                <a:defRPr/>
              </a:pPr>
              <a:t>‹#›</a:t>
            </a:fld>
            <a:endParaRPr lang="en-US" dirty="0"/>
          </a:p>
        </p:txBody>
      </p:sp>
    </p:spTree>
    <p:extLst>
      <p:ext uri="{BB962C8B-B14F-4D97-AF65-F5344CB8AC3E}">
        <p14:creationId xmlns:p14="http://schemas.microsoft.com/office/powerpoint/2010/main" val="1215047371"/>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2232ACA-CE11-41A5-962D-C714236128CD}" type="slidenum">
              <a:rPr lang="en-US"/>
              <a:pPr>
                <a:defRPr/>
              </a:pPr>
              <a:t>‹#›</a:t>
            </a:fld>
            <a:endParaRPr lang="en-US" dirty="0"/>
          </a:p>
        </p:txBody>
      </p:sp>
    </p:spTree>
    <p:extLst>
      <p:ext uri="{BB962C8B-B14F-4D97-AF65-F5344CB8AC3E}">
        <p14:creationId xmlns:p14="http://schemas.microsoft.com/office/powerpoint/2010/main" val="925543430"/>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D151870E-6859-4A48-A1EE-F271B03F5E68}" type="slidenum">
              <a:rPr lang="en-US"/>
              <a:pPr>
                <a:defRPr/>
              </a:pPr>
              <a:t>‹#›</a:t>
            </a:fld>
            <a:endParaRPr lang="en-US" dirty="0"/>
          </a:p>
        </p:txBody>
      </p:sp>
    </p:spTree>
    <p:extLst>
      <p:ext uri="{BB962C8B-B14F-4D97-AF65-F5344CB8AC3E}">
        <p14:creationId xmlns:p14="http://schemas.microsoft.com/office/powerpoint/2010/main" val="3219906891"/>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725" indent="0" algn="ctr">
              <a:buNone/>
              <a:defRPr/>
            </a:lvl2pPr>
            <a:lvl3pPr marL="913453" indent="0" algn="ctr">
              <a:buNone/>
              <a:defRPr/>
            </a:lvl3pPr>
            <a:lvl4pPr marL="1370180" indent="0" algn="ctr">
              <a:buNone/>
              <a:defRPr/>
            </a:lvl4pPr>
            <a:lvl5pPr marL="1826905" indent="0" algn="ctr">
              <a:buNone/>
              <a:defRPr/>
            </a:lvl5pPr>
            <a:lvl6pPr marL="2283632" indent="0" algn="ctr">
              <a:buNone/>
              <a:defRPr/>
            </a:lvl6pPr>
            <a:lvl7pPr marL="2740358" indent="0" algn="ctr">
              <a:buNone/>
              <a:defRPr/>
            </a:lvl7pPr>
            <a:lvl8pPr marL="3197080" indent="0" algn="ctr">
              <a:buNone/>
              <a:defRPr/>
            </a:lvl8pPr>
            <a:lvl9pPr marL="3653809"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94BEF5B-31E3-4A8B-8E94-134F159D40AA}" type="slidenum">
              <a:rPr lang="en-US"/>
              <a:pPr>
                <a:defRPr/>
              </a:pPr>
              <a:t>‹#›</a:t>
            </a:fld>
            <a:endParaRPr lang="en-US" dirty="0"/>
          </a:p>
        </p:txBody>
      </p:sp>
    </p:spTree>
    <p:extLst>
      <p:ext uri="{BB962C8B-B14F-4D97-AF65-F5344CB8AC3E}">
        <p14:creationId xmlns:p14="http://schemas.microsoft.com/office/powerpoint/2010/main" val="827555445"/>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43B9E97-FC09-448A-A4EE-1256EAA02252}" type="slidenum">
              <a:rPr lang="en-US"/>
              <a:pPr>
                <a:defRPr/>
              </a:pPr>
              <a:t>‹#›</a:t>
            </a:fld>
            <a:endParaRPr lang="en-US" dirty="0"/>
          </a:p>
        </p:txBody>
      </p:sp>
    </p:spTree>
    <p:extLst>
      <p:ext uri="{BB962C8B-B14F-4D97-AF65-F5344CB8AC3E}">
        <p14:creationId xmlns:p14="http://schemas.microsoft.com/office/powerpoint/2010/main" val="1564766675"/>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725" indent="0">
              <a:buNone/>
              <a:defRPr sz="1800"/>
            </a:lvl2pPr>
            <a:lvl3pPr marL="913453" indent="0">
              <a:buNone/>
              <a:defRPr sz="1600"/>
            </a:lvl3pPr>
            <a:lvl4pPr marL="1370180" indent="0">
              <a:buNone/>
              <a:defRPr sz="1400"/>
            </a:lvl4pPr>
            <a:lvl5pPr marL="1826905" indent="0">
              <a:buNone/>
              <a:defRPr sz="1400"/>
            </a:lvl5pPr>
            <a:lvl6pPr marL="2283632" indent="0">
              <a:buNone/>
              <a:defRPr sz="1400"/>
            </a:lvl6pPr>
            <a:lvl7pPr marL="2740358" indent="0">
              <a:buNone/>
              <a:defRPr sz="1400"/>
            </a:lvl7pPr>
            <a:lvl8pPr marL="3197080" indent="0">
              <a:buNone/>
              <a:defRPr sz="1400"/>
            </a:lvl8pPr>
            <a:lvl9pPr marL="3653809"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B15D1052-B96F-461D-81F4-0EF2BA860CA0}" type="slidenum">
              <a:rPr lang="en-US"/>
              <a:pPr>
                <a:defRPr/>
              </a:pPr>
              <a:t>‹#›</a:t>
            </a:fld>
            <a:endParaRPr lang="en-US" dirty="0"/>
          </a:p>
        </p:txBody>
      </p:sp>
    </p:spTree>
    <p:extLst>
      <p:ext uri="{BB962C8B-B14F-4D97-AF65-F5344CB8AC3E}">
        <p14:creationId xmlns:p14="http://schemas.microsoft.com/office/powerpoint/2010/main" val="1202572090"/>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FB9E2CD0-316F-4F80-9944-9D1CF6DCC594}" type="slidenum">
              <a:rPr lang="en-US"/>
              <a:pPr>
                <a:defRPr/>
              </a:pPr>
              <a:t>‹#›</a:t>
            </a:fld>
            <a:endParaRPr lang="en-US" dirty="0"/>
          </a:p>
        </p:txBody>
      </p:sp>
    </p:spTree>
    <p:extLst>
      <p:ext uri="{BB962C8B-B14F-4D97-AF65-F5344CB8AC3E}">
        <p14:creationId xmlns:p14="http://schemas.microsoft.com/office/powerpoint/2010/main" val="934654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1B9DED48-B17C-4517-9FE9-355D64EA81DD}" type="datetimeFigureOut">
              <a:rPr lang="en-US"/>
              <a:pPr>
                <a:defRPr/>
              </a:pPr>
              <a:t>1/19/2012</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DC421517-2AE1-4B53-8CE2-CFF75E2F8568}" type="slidenum">
              <a:rPr lang="en-US"/>
              <a:pPr>
                <a:defRPr/>
              </a:pPr>
              <a:t>‹#›</a:t>
            </a:fld>
            <a:endParaRPr lang="en-US" dirty="0"/>
          </a:p>
        </p:txBody>
      </p:sp>
    </p:spTree>
    <p:extLst>
      <p:ext uri="{BB962C8B-B14F-4D97-AF65-F5344CB8AC3E}">
        <p14:creationId xmlns:p14="http://schemas.microsoft.com/office/powerpoint/2010/main" val="3771245611"/>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725" indent="0">
              <a:buNone/>
              <a:defRPr sz="2000" b="1"/>
            </a:lvl2pPr>
            <a:lvl3pPr marL="913453" indent="0">
              <a:buNone/>
              <a:defRPr sz="1800" b="1"/>
            </a:lvl3pPr>
            <a:lvl4pPr marL="1370180" indent="0">
              <a:buNone/>
              <a:defRPr sz="1600" b="1"/>
            </a:lvl4pPr>
            <a:lvl5pPr marL="1826905" indent="0">
              <a:buNone/>
              <a:defRPr sz="1600" b="1"/>
            </a:lvl5pPr>
            <a:lvl6pPr marL="2283632" indent="0">
              <a:buNone/>
              <a:defRPr sz="1600" b="1"/>
            </a:lvl6pPr>
            <a:lvl7pPr marL="2740358" indent="0">
              <a:buNone/>
              <a:defRPr sz="1600" b="1"/>
            </a:lvl7pPr>
            <a:lvl8pPr marL="3197080" indent="0">
              <a:buNone/>
              <a:defRPr sz="1600" b="1"/>
            </a:lvl8pPr>
            <a:lvl9pPr marL="36538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8752D204-898E-4DC0-AA92-EFB7770D2DD3}" type="slidenum">
              <a:rPr lang="en-US"/>
              <a:pPr>
                <a:defRPr/>
              </a:pPr>
              <a:t>‹#›</a:t>
            </a:fld>
            <a:endParaRPr lang="en-US" dirty="0"/>
          </a:p>
        </p:txBody>
      </p:sp>
    </p:spTree>
    <p:extLst>
      <p:ext uri="{BB962C8B-B14F-4D97-AF65-F5344CB8AC3E}">
        <p14:creationId xmlns:p14="http://schemas.microsoft.com/office/powerpoint/2010/main" val="963950612"/>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5F1683EC-D738-4FD7-8CCB-8DF6C85FB665}" type="slidenum">
              <a:rPr lang="en-US"/>
              <a:pPr>
                <a:defRPr/>
              </a:pPr>
              <a:t>‹#›</a:t>
            </a:fld>
            <a:endParaRPr lang="en-US" dirty="0"/>
          </a:p>
        </p:txBody>
      </p:sp>
    </p:spTree>
    <p:extLst>
      <p:ext uri="{BB962C8B-B14F-4D97-AF65-F5344CB8AC3E}">
        <p14:creationId xmlns:p14="http://schemas.microsoft.com/office/powerpoint/2010/main" val="379300817"/>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7BDA5C56-7813-4931-93D1-D91F79897226}" type="slidenum">
              <a:rPr lang="en-US"/>
              <a:pPr>
                <a:defRPr/>
              </a:pPr>
              <a:t>‹#›</a:t>
            </a:fld>
            <a:endParaRPr lang="en-US" dirty="0"/>
          </a:p>
        </p:txBody>
      </p:sp>
    </p:spTree>
    <p:extLst>
      <p:ext uri="{BB962C8B-B14F-4D97-AF65-F5344CB8AC3E}">
        <p14:creationId xmlns:p14="http://schemas.microsoft.com/office/powerpoint/2010/main" val="312087258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288226B9-090E-4181-90A5-FB2E0E5C679E}" type="slidenum">
              <a:rPr lang="en-US"/>
              <a:pPr>
                <a:defRPr/>
              </a:pPr>
              <a:t>‹#›</a:t>
            </a:fld>
            <a:endParaRPr lang="en-US" dirty="0"/>
          </a:p>
        </p:txBody>
      </p:sp>
    </p:spTree>
    <p:extLst>
      <p:ext uri="{BB962C8B-B14F-4D97-AF65-F5344CB8AC3E}">
        <p14:creationId xmlns:p14="http://schemas.microsoft.com/office/powerpoint/2010/main" val="3943350677"/>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25" indent="0">
              <a:buNone/>
              <a:defRPr sz="2800"/>
            </a:lvl2pPr>
            <a:lvl3pPr marL="913453" indent="0">
              <a:buNone/>
              <a:defRPr sz="2400"/>
            </a:lvl3pPr>
            <a:lvl4pPr marL="1370180" indent="0">
              <a:buNone/>
              <a:defRPr sz="2000"/>
            </a:lvl4pPr>
            <a:lvl5pPr marL="1826905" indent="0">
              <a:buNone/>
              <a:defRPr sz="2000"/>
            </a:lvl5pPr>
            <a:lvl6pPr marL="2283632" indent="0">
              <a:buNone/>
              <a:defRPr sz="2000"/>
            </a:lvl6pPr>
            <a:lvl7pPr marL="2740358" indent="0">
              <a:buNone/>
              <a:defRPr sz="2000"/>
            </a:lvl7pPr>
            <a:lvl8pPr marL="3197080" indent="0">
              <a:buNone/>
              <a:defRPr sz="2000"/>
            </a:lvl8pPr>
            <a:lvl9pPr marL="3653809"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725" indent="0">
              <a:buNone/>
              <a:defRPr sz="1200"/>
            </a:lvl2pPr>
            <a:lvl3pPr marL="913453" indent="0">
              <a:buNone/>
              <a:defRPr sz="1000"/>
            </a:lvl3pPr>
            <a:lvl4pPr marL="1370180" indent="0">
              <a:buNone/>
              <a:defRPr sz="900"/>
            </a:lvl4pPr>
            <a:lvl5pPr marL="1826905" indent="0">
              <a:buNone/>
              <a:defRPr sz="900"/>
            </a:lvl5pPr>
            <a:lvl6pPr marL="2283632" indent="0">
              <a:buNone/>
              <a:defRPr sz="900"/>
            </a:lvl6pPr>
            <a:lvl7pPr marL="2740358" indent="0">
              <a:buNone/>
              <a:defRPr sz="900"/>
            </a:lvl7pPr>
            <a:lvl8pPr marL="3197080" indent="0">
              <a:buNone/>
              <a:defRPr sz="900"/>
            </a:lvl8pPr>
            <a:lvl9pPr marL="3653809"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A6A651B5-9C98-46B4-AA5B-0ADF78B6A6E5}" type="slidenum">
              <a:rPr lang="en-US"/>
              <a:pPr>
                <a:defRPr/>
              </a:pPr>
              <a:t>‹#›</a:t>
            </a:fld>
            <a:endParaRPr lang="en-US" dirty="0"/>
          </a:p>
        </p:txBody>
      </p:sp>
    </p:spTree>
    <p:extLst>
      <p:ext uri="{BB962C8B-B14F-4D97-AF65-F5344CB8AC3E}">
        <p14:creationId xmlns:p14="http://schemas.microsoft.com/office/powerpoint/2010/main" val="182238410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83478DB-01F6-4143-84E9-5C374C746A78}" type="slidenum">
              <a:rPr lang="en-US"/>
              <a:pPr>
                <a:defRPr/>
              </a:pPr>
              <a:t>‹#›</a:t>
            </a:fld>
            <a:endParaRPr lang="en-US" dirty="0"/>
          </a:p>
        </p:txBody>
      </p:sp>
    </p:spTree>
    <p:extLst>
      <p:ext uri="{BB962C8B-B14F-4D97-AF65-F5344CB8AC3E}">
        <p14:creationId xmlns:p14="http://schemas.microsoft.com/office/powerpoint/2010/main" val="2246276365"/>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E605C6B4-8164-4D40-939A-B67AAF922B44}" type="slidenum">
              <a:rPr lang="en-US"/>
              <a:pPr>
                <a:defRPr/>
              </a:pPr>
              <a:t>‹#›</a:t>
            </a:fld>
            <a:endParaRPr lang="en-US" dirty="0"/>
          </a:p>
        </p:txBody>
      </p:sp>
    </p:spTree>
    <p:extLst>
      <p:ext uri="{BB962C8B-B14F-4D97-AF65-F5344CB8AC3E}">
        <p14:creationId xmlns:p14="http://schemas.microsoft.com/office/powerpoint/2010/main" val="1414029573"/>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5736EC7A-631F-4BD8-B2EB-684E9623FDFB}" type="slidenum">
              <a:rPr lang="en-US"/>
              <a:pPr>
                <a:defRPr/>
              </a:pPr>
              <a:t>‹#›</a:t>
            </a:fld>
            <a:endParaRPr lang="en-US" dirty="0"/>
          </a:p>
        </p:txBody>
      </p:sp>
    </p:spTree>
    <p:extLst>
      <p:ext uri="{BB962C8B-B14F-4D97-AF65-F5344CB8AC3E}">
        <p14:creationId xmlns:p14="http://schemas.microsoft.com/office/powerpoint/2010/main" val="3339135797"/>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3E9296-6B39-4DCF-A96B-7F2BC2F38CFE}"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3419985634"/>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363C947-DAD9-4597-8806-5F10AFA7F021}"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29555609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BA6ED11D-6BD9-4E10-B056-E36A269E9FEE}"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73D302C6-A6C4-4F0F-9239-E00BFA189174}" type="slidenum">
              <a:rPr lang="en-US"/>
              <a:pPr>
                <a:defRPr/>
              </a:pPr>
              <a:t>‹#›</a:t>
            </a:fld>
            <a:endParaRPr lang="en-US" dirty="0"/>
          </a:p>
        </p:txBody>
      </p:sp>
    </p:spTree>
    <p:extLst>
      <p:ext uri="{BB962C8B-B14F-4D97-AF65-F5344CB8AC3E}">
        <p14:creationId xmlns:p14="http://schemas.microsoft.com/office/powerpoint/2010/main" val="665649071"/>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CA8165-79A7-490B-A27A-4EE7D08CF9DA}"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4100786929"/>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1616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1616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9D50E9A-CAB1-4C74-82E4-998FD45E1FEF}"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3409987190"/>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73AF05D-2AFA-45C2-A249-EC0E48B9AFD7}"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1891482198"/>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9C9D3B8-0020-4F4E-8771-EF1AF12776E6}"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1742410283"/>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4C89D8D-DEC6-420A-9545-27C3B27C56E2}"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921142521"/>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C46108-3810-447D-BBAE-6698FB72E747}"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445420423"/>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BE0720A-6024-4C60-9E61-7B40FD52BCFB}"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403922602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13A80A5-7A7F-4A0F-93F4-6EAB771E4C83}"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738142414"/>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593725"/>
            <a:ext cx="2019300" cy="24701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593725"/>
            <a:ext cx="5905500" cy="24701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2E0D5AC-2D29-4861-9999-18A735901DCA}" type="slidenum">
              <a:rPr lang="en-US">
                <a:solidFill>
                  <a:srgbClr val="FFFF00"/>
                </a:solidFill>
              </a:rPr>
              <a:pPr>
                <a:defRPr/>
              </a:pPr>
              <a:t>‹#›</a:t>
            </a:fld>
            <a:endParaRPr lang="en-US">
              <a:solidFill>
                <a:srgbClr val="FFFF00"/>
              </a:solidFill>
            </a:endParaRPr>
          </a:p>
        </p:txBody>
      </p:sp>
    </p:spTree>
    <p:extLst>
      <p:ext uri="{BB962C8B-B14F-4D97-AF65-F5344CB8AC3E}">
        <p14:creationId xmlns:p14="http://schemas.microsoft.com/office/powerpoint/2010/main" val="31093008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5EE7580B-D35A-4015-8C59-CC94489FA36C}"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F6C6FB4-DFFE-415A-9E3D-12A15BE00CE7}" type="slidenum">
              <a:rPr lang="en-US"/>
              <a:pPr>
                <a:defRPr/>
              </a:pPr>
              <a:t>‹#›</a:t>
            </a:fld>
            <a:endParaRPr lang="en-US" dirty="0"/>
          </a:p>
        </p:txBody>
      </p:sp>
    </p:spTree>
    <p:extLst>
      <p:ext uri="{BB962C8B-B14F-4D97-AF65-F5344CB8AC3E}">
        <p14:creationId xmlns:p14="http://schemas.microsoft.com/office/powerpoint/2010/main" val="3132464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9C0D21B-BD58-4C77-A860-49144F79B831}"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969E904-0F03-4BAE-BEB6-29356CFC6ED8}" type="slidenum">
              <a:rPr lang="en-US"/>
              <a:pPr>
                <a:defRPr/>
              </a:pPr>
              <a:t>‹#›</a:t>
            </a:fld>
            <a:endParaRPr lang="en-US" dirty="0"/>
          </a:p>
        </p:txBody>
      </p:sp>
    </p:spTree>
    <p:extLst>
      <p:ext uri="{BB962C8B-B14F-4D97-AF65-F5344CB8AC3E}">
        <p14:creationId xmlns:p14="http://schemas.microsoft.com/office/powerpoint/2010/main" val="6596252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70C1DE0C-6370-4B10-B488-91532D95FF23}"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01B8880D-0C24-4222-8CAB-B40B434E1645}" type="slidenum">
              <a:rPr lang="en-US"/>
              <a:pPr>
                <a:defRPr/>
              </a:pPr>
              <a:t>‹#›</a:t>
            </a:fld>
            <a:endParaRPr lang="en-US" dirty="0"/>
          </a:p>
        </p:txBody>
      </p:sp>
    </p:spTree>
    <p:extLst>
      <p:ext uri="{BB962C8B-B14F-4D97-AF65-F5344CB8AC3E}">
        <p14:creationId xmlns:p14="http://schemas.microsoft.com/office/powerpoint/2010/main" val="40029522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a:prstGeom prst="rect">
            <a:avLst/>
          </a:prstGeom>
        </p:spPr>
        <p:txBody>
          <a:bodyPr/>
          <a:lstStyle>
            <a:lvl4pPr marL="1600200" marR="0" indent="-228600" algn="l" defTabSz="914400" rtl="0" eaLnBrk="0" fontAlgn="base" latinLnBrk="0" hangingPunct="0">
              <a:lnSpc>
                <a:spcPct val="100000"/>
              </a:lnSpc>
              <a:spcBef>
                <a:spcPct val="20000"/>
              </a:spcBef>
              <a:spcAft>
                <a:spcPct val="0"/>
              </a:spcAft>
              <a:buClrTx/>
              <a:buSzTx/>
              <a:buFontTx/>
              <a:buChar char="–"/>
              <a:tabLst/>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a:t>
            </a:r>
            <a:r>
              <a:rPr lang="en-US" dirty="0" err="1" smtClean="0"/>
              <a:t>levelFifth</a:t>
            </a:r>
            <a:r>
              <a:rPr lang="en-US" dirty="0" smtClean="0"/>
              <a:t> level</a:t>
            </a:r>
          </a:p>
          <a:p>
            <a:pPr lvl="3"/>
            <a:endParaRPr lang="en-US" dirty="0" smtClean="0"/>
          </a:p>
        </p:txBody>
      </p:sp>
      <p:sp>
        <p:nvSpPr>
          <p:cNvPr id="6" name="Rectangle 4"/>
          <p:cNvSpPr>
            <a:spLocks noGrp="1" noChangeArrowheads="1"/>
          </p:cNvSpPr>
          <p:nvPr>
            <p:ph type="dt" sz="half" idx="10"/>
            <p:custDataLst>
              <p:tags r:id="rId1"/>
            </p:custDataLst>
          </p:nvPr>
        </p:nvSpPr>
        <p:spPr/>
        <p:txBody>
          <a:bodyPr/>
          <a:lstStyle>
            <a:lvl1pPr>
              <a:defRPr dirty="0"/>
            </a:lvl1pPr>
          </a:lstStyle>
          <a:p>
            <a:pPr>
              <a:defRPr/>
            </a:pPr>
            <a:endParaRPr lang="en-US"/>
          </a:p>
        </p:txBody>
      </p:sp>
      <p:sp>
        <p:nvSpPr>
          <p:cNvPr id="7" name="Rectangle 5"/>
          <p:cNvSpPr>
            <a:spLocks noGrp="1" noChangeArrowheads="1"/>
          </p:cNvSpPr>
          <p:nvPr>
            <p:ph type="ftr" sz="quarter" idx="11"/>
            <p:custDataLst>
              <p:tags r:id="rId2"/>
            </p:custDataLst>
          </p:nvPr>
        </p:nvSpPr>
        <p:spPr/>
        <p:txBody>
          <a:bodyPr/>
          <a:lstStyle>
            <a:lvl1pPr>
              <a:defRPr dirty="0"/>
            </a:lvl1pPr>
          </a:lstStyle>
          <a:p>
            <a:pPr>
              <a:defRPr/>
            </a:pPr>
            <a:endParaRPr lang="en-US"/>
          </a:p>
        </p:txBody>
      </p:sp>
      <p:sp>
        <p:nvSpPr>
          <p:cNvPr id="8" name="Rectangle 6"/>
          <p:cNvSpPr>
            <a:spLocks noGrp="1" noChangeArrowheads="1"/>
          </p:cNvSpPr>
          <p:nvPr>
            <p:ph type="sldNum" sz="quarter" idx="12"/>
            <p:custDataLst>
              <p:tags r:id="rId3"/>
            </p:custDataLst>
          </p:nvPr>
        </p:nvSpPr>
        <p:spPr/>
        <p:txBody>
          <a:bodyPr/>
          <a:lstStyle>
            <a:lvl1pPr>
              <a:defRPr/>
            </a:lvl1pPr>
          </a:lstStyle>
          <a:p>
            <a:pPr>
              <a:defRPr/>
            </a:pPr>
            <a:fld id="{6FA05952-9649-4C09-8DAF-B0B86314CE72}" type="slidenum">
              <a:rPr lang="en-US"/>
              <a:pPr>
                <a:defRPr/>
              </a:pPr>
              <a:t>‹#›</a:t>
            </a:fld>
            <a:endParaRPr lang="en-US" dirty="0"/>
          </a:p>
        </p:txBody>
      </p:sp>
    </p:spTree>
    <p:extLst>
      <p:ext uri="{BB962C8B-B14F-4D97-AF65-F5344CB8AC3E}">
        <p14:creationId xmlns:p14="http://schemas.microsoft.com/office/powerpoint/2010/main" val="13497683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0F645E6-32D1-4C3E-A366-745E528D89DF}"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F4182386-3C8C-4EF9-82EB-2EC0345095CA}" type="slidenum">
              <a:rPr lang="en-US"/>
              <a:pPr>
                <a:defRPr/>
              </a:pPr>
              <a:t>‹#›</a:t>
            </a:fld>
            <a:endParaRPr lang="en-US" dirty="0"/>
          </a:p>
        </p:txBody>
      </p:sp>
    </p:spTree>
    <p:extLst>
      <p:ext uri="{BB962C8B-B14F-4D97-AF65-F5344CB8AC3E}">
        <p14:creationId xmlns:p14="http://schemas.microsoft.com/office/powerpoint/2010/main" val="35661446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06AA45E1-F707-410A-A6B7-9DB195415991}"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BB86D6E4-69CF-4917-8B2C-0FED2166C43A}" type="slidenum">
              <a:rPr lang="en-US"/>
              <a:pPr>
                <a:defRPr/>
              </a:pPr>
              <a:t>‹#›</a:t>
            </a:fld>
            <a:endParaRPr lang="en-US" dirty="0"/>
          </a:p>
        </p:txBody>
      </p:sp>
    </p:spTree>
    <p:extLst>
      <p:ext uri="{BB962C8B-B14F-4D97-AF65-F5344CB8AC3E}">
        <p14:creationId xmlns:p14="http://schemas.microsoft.com/office/powerpoint/2010/main" val="26788861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2774796A-44BC-4187-BA55-51FA4FD10AF9}"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EA78D7E4-7B8F-41AE-8A47-3923EC65D104}" type="slidenum">
              <a:rPr lang="en-US"/>
              <a:pPr>
                <a:defRPr/>
              </a:pPr>
              <a:t>‹#›</a:t>
            </a:fld>
            <a:endParaRPr lang="en-US" dirty="0"/>
          </a:p>
        </p:txBody>
      </p:sp>
    </p:spTree>
    <p:extLst>
      <p:ext uri="{BB962C8B-B14F-4D97-AF65-F5344CB8AC3E}">
        <p14:creationId xmlns:p14="http://schemas.microsoft.com/office/powerpoint/2010/main" val="3577130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4AAAF116-3B5B-4719-B91F-EA0FCD7F3721}" type="datetimeFigureOut">
              <a:rPr lang="en-US"/>
              <a:pPr>
                <a:defRPr/>
              </a:pPr>
              <a:t>1/19/2012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CF779907-F02D-4881-9220-0DAD5BEBD34F}" type="slidenum">
              <a:rPr lang="en-US"/>
              <a:pPr>
                <a:defRPr/>
              </a:pPr>
              <a:t>‹#›</a:t>
            </a:fld>
            <a:endParaRPr lang="en-US" dirty="0"/>
          </a:p>
        </p:txBody>
      </p:sp>
    </p:spTree>
    <p:extLst>
      <p:ext uri="{BB962C8B-B14F-4D97-AF65-F5344CB8AC3E}">
        <p14:creationId xmlns:p14="http://schemas.microsoft.com/office/powerpoint/2010/main" val="4232942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E58A5BAF-8841-4142-9CD4-BC3E8E1FE26B}"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CB35C7E3-FC18-4198-8EA4-A076B9B20ED9}" type="slidenum">
              <a:rPr lang="en-US"/>
              <a:pPr>
                <a:defRPr/>
              </a:pPr>
              <a:t>‹#›</a:t>
            </a:fld>
            <a:endParaRPr lang="en-US" dirty="0"/>
          </a:p>
        </p:txBody>
      </p:sp>
    </p:spTree>
    <p:extLst>
      <p:ext uri="{BB962C8B-B14F-4D97-AF65-F5344CB8AC3E}">
        <p14:creationId xmlns:p14="http://schemas.microsoft.com/office/powerpoint/2010/main" val="37929335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38D898FC-EDB0-4265-A976-E1B7498D5E54}" type="datetimeFigureOut">
              <a:rPr lang="en-US"/>
              <a:pPr>
                <a:defRPr/>
              </a:pPr>
              <a:t>1/19/2012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7EE90ED9-AA2E-43DD-AE1C-13BD0AC6147A}" type="slidenum">
              <a:rPr lang="en-US"/>
              <a:pPr>
                <a:defRPr/>
              </a:pPr>
              <a:t>‹#›</a:t>
            </a:fld>
            <a:endParaRPr lang="en-US" dirty="0"/>
          </a:p>
        </p:txBody>
      </p:sp>
    </p:spTree>
    <p:extLst>
      <p:ext uri="{BB962C8B-B14F-4D97-AF65-F5344CB8AC3E}">
        <p14:creationId xmlns:p14="http://schemas.microsoft.com/office/powerpoint/2010/main" val="23267236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311CA9E2-780D-43B5-8314-B36AD55C731E}" type="datetimeFigureOut">
              <a:rPr lang="en-US"/>
              <a:pPr>
                <a:defRPr/>
              </a:pPr>
              <a:t>1/19/2012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97E8DDBC-49FF-45BB-B1D1-8A430C4BA7FF}" type="slidenum">
              <a:rPr lang="en-US"/>
              <a:pPr>
                <a:defRPr/>
              </a:pPr>
              <a:t>‹#›</a:t>
            </a:fld>
            <a:endParaRPr lang="en-US" dirty="0"/>
          </a:p>
        </p:txBody>
      </p:sp>
    </p:spTree>
    <p:extLst>
      <p:ext uri="{BB962C8B-B14F-4D97-AF65-F5344CB8AC3E}">
        <p14:creationId xmlns:p14="http://schemas.microsoft.com/office/powerpoint/2010/main" val="18798169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A1D67190-76AC-462A-910A-E6B6C20B3471}" type="datetimeFigureOut">
              <a:rPr lang="en-US"/>
              <a:pPr>
                <a:defRPr/>
              </a:pPr>
              <a:t>1/19/2012</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2DA5C17B-5A69-471D-9ACA-67FE7B6B430D}" type="slidenum">
              <a:rPr lang="en-US"/>
              <a:pPr>
                <a:defRPr/>
              </a:pPr>
              <a:t>‹#›</a:t>
            </a:fld>
            <a:endParaRPr lang="en-US" dirty="0"/>
          </a:p>
        </p:txBody>
      </p:sp>
    </p:spTree>
    <p:extLst>
      <p:ext uri="{BB962C8B-B14F-4D97-AF65-F5344CB8AC3E}">
        <p14:creationId xmlns:p14="http://schemas.microsoft.com/office/powerpoint/2010/main" val="14957951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BFDB2A1A-3D4D-4678-ADDA-618E920828C5}"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E2C2CC69-10D1-4674-BB2B-70039EFFFB70}" type="slidenum">
              <a:rPr lang="en-US"/>
              <a:pPr>
                <a:defRPr/>
              </a:pPr>
              <a:t>‹#›</a:t>
            </a:fld>
            <a:endParaRPr lang="en-US" dirty="0"/>
          </a:p>
        </p:txBody>
      </p:sp>
    </p:spTree>
    <p:extLst>
      <p:ext uri="{BB962C8B-B14F-4D97-AF65-F5344CB8AC3E}">
        <p14:creationId xmlns:p14="http://schemas.microsoft.com/office/powerpoint/2010/main" val="32935091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01004F2A-1212-46A2-BA6A-F1B46A30A501}"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04004039-BF92-4B1D-A072-329A9D990752}" type="slidenum">
              <a:rPr lang="en-US"/>
              <a:pPr>
                <a:defRPr/>
              </a:pPr>
              <a:t>‹#›</a:t>
            </a:fld>
            <a:endParaRPr lang="en-US" dirty="0"/>
          </a:p>
        </p:txBody>
      </p:sp>
    </p:spTree>
    <p:extLst>
      <p:ext uri="{BB962C8B-B14F-4D97-AF65-F5344CB8AC3E}">
        <p14:creationId xmlns:p14="http://schemas.microsoft.com/office/powerpoint/2010/main" val="379047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6969200-DD16-4C40-B3AF-0324D7604D08}"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AC4AA859-AF5D-4B3F-AFFD-FBAA4F3AD530}" type="slidenum">
              <a:rPr lang="en-US"/>
              <a:pPr>
                <a:defRPr/>
              </a:pPr>
              <a:t>‹#›</a:t>
            </a:fld>
            <a:endParaRPr lang="en-US" dirty="0"/>
          </a:p>
        </p:txBody>
      </p:sp>
    </p:spTree>
    <p:extLst>
      <p:ext uri="{BB962C8B-B14F-4D97-AF65-F5344CB8AC3E}">
        <p14:creationId xmlns:p14="http://schemas.microsoft.com/office/powerpoint/2010/main" val="35208201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EB305CD2-D610-428F-819C-868D0B2D3AD3}"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0FB2CCD-B908-4234-9324-B512DF1F38C2}" type="slidenum">
              <a:rPr lang="en-US"/>
              <a:pPr>
                <a:defRPr/>
              </a:pPr>
              <a:t>‹#›</a:t>
            </a:fld>
            <a:endParaRPr lang="en-US" dirty="0"/>
          </a:p>
        </p:txBody>
      </p:sp>
    </p:spTree>
    <p:extLst>
      <p:ext uri="{BB962C8B-B14F-4D97-AF65-F5344CB8AC3E}">
        <p14:creationId xmlns:p14="http://schemas.microsoft.com/office/powerpoint/2010/main" val="12367524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FBE6C9E9-2556-4581-8C38-6B86964DA053}"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68996ED1-9AEE-4ECD-8B57-0370ACE13345}" type="slidenum">
              <a:rPr lang="en-US"/>
              <a:pPr>
                <a:defRPr/>
              </a:pPr>
              <a:t>‹#›</a:t>
            </a:fld>
            <a:endParaRPr lang="en-US" dirty="0"/>
          </a:p>
        </p:txBody>
      </p:sp>
    </p:spTree>
    <p:extLst>
      <p:ext uri="{BB962C8B-B14F-4D97-AF65-F5344CB8AC3E}">
        <p14:creationId xmlns:p14="http://schemas.microsoft.com/office/powerpoint/2010/main" val="39652884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ADE0FB2C-5490-4AE0-9D57-224E79080FDB}"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32E72761-9941-4F9D-89C0-567D39F0FFD5}" type="slidenum">
              <a:rPr lang="en-US"/>
              <a:pPr>
                <a:defRPr/>
              </a:pPr>
              <a:t>‹#›</a:t>
            </a:fld>
            <a:endParaRPr lang="en-US" dirty="0"/>
          </a:p>
        </p:txBody>
      </p:sp>
    </p:spTree>
    <p:extLst>
      <p:ext uri="{BB962C8B-B14F-4D97-AF65-F5344CB8AC3E}">
        <p14:creationId xmlns:p14="http://schemas.microsoft.com/office/powerpoint/2010/main" val="1684633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724ACE59-8D5F-42F8-BC91-D3A2C60F50A7}" type="datetimeFigureOut">
              <a:rPr lang="en-US"/>
              <a:pPr>
                <a:defRPr/>
              </a:pPr>
              <a:t>1/19/2012</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9C413F3-65AB-4D21-8613-3D20AE8BCF83}" type="slidenum">
              <a:rPr lang="en-US"/>
              <a:pPr>
                <a:defRPr/>
              </a:pPr>
              <a:t>‹#›</a:t>
            </a:fld>
            <a:endParaRPr lang="en-US" dirty="0"/>
          </a:p>
        </p:txBody>
      </p:sp>
    </p:spTree>
    <p:extLst>
      <p:ext uri="{BB962C8B-B14F-4D97-AF65-F5344CB8AC3E}">
        <p14:creationId xmlns:p14="http://schemas.microsoft.com/office/powerpoint/2010/main" val="30346403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AF535B7B-DA77-4D19-B248-D9F052C6F9E3}"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F6592B1E-6ED0-4DAB-BE3D-ACA463A456E5}" type="slidenum">
              <a:rPr lang="en-US"/>
              <a:pPr>
                <a:defRPr/>
              </a:pPr>
              <a:t>‹#›</a:t>
            </a:fld>
            <a:endParaRPr lang="en-US" dirty="0"/>
          </a:p>
        </p:txBody>
      </p:sp>
    </p:spTree>
    <p:extLst>
      <p:ext uri="{BB962C8B-B14F-4D97-AF65-F5344CB8AC3E}">
        <p14:creationId xmlns:p14="http://schemas.microsoft.com/office/powerpoint/2010/main" val="17794249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59F786ED-FE6E-4447-90EE-8FFABFA70DAE}"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82EDD5F4-BB9E-4B6B-8028-1A6FC50EE10D}" type="slidenum">
              <a:rPr lang="en-US"/>
              <a:pPr>
                <a:defRPr/>
              </a:pPr>
              <a:t>‹#›</a:t>
            </a:fld>
            <a:endParaRPr lang="en-US" dirty="0"/>
          </a:p>
        </p:txBody>
      </p:sp>
    </p:spTree>
    <p:extLst>
      <p:ext uri="{BB962C8B-B14F-4D97-AF65-F5344CB8AC3E}">
        <p14:creationId xmlns:p14="http://schemas.microsoft.com/office/powerpoint/2010/main" val="37450396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C11ABED6-171D-403A-9ABD-7846D127E203}" type="datetimeFigureOut">
              <a:rPr lang="en-US"/>
              <a:pPr>
                <a:defRPr/>
              </a:pPr>
              <a:t>1/19/2012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9991F2EB-0C65-46BE-A46F-1726CED8370C}" type="slidenum">
              <a:rPr lang="en-US"/>
              <a:pPr>
                <a:defRPr/>
              </a:pPr>
              <a:t>‹#›</a:t>
            </a:fld>
            <a:endParaRPr lang="en-US" dirty="0"/>
          </a:p>
        </p:txBody>
      </p:sp>
    </p:spTree>
    <p:extLst>
      <p:ext uri="{BB962C8B-B14F-4D97-AF65-F5344CB8AC3E}">
        <p14:creationId xmlns:p14="http://schemas.microsoft.com/office/powerpoint/2010/main" val="2139982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2D58D286-B089-45D2-8631-F4950E9F7FA0}" type="datetimeFigureOut">
              <a:rPr lang="en-US"/>
              <a:pPr>
                <a:defRPr/>
              </a:pPr>
              <a:t>1/19/2012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16AE6E02-65A7-44C3-A583-2E9F95124463}" type="slidenum">
              <a:rPr lang="en-US"/>
              <a:pPr>
                <a:defRPr/>
              </a:pPr>
              <a:t>‹#›</a:t>
            </a:fld>
            <a:endParaRPr lang="en-US" dirty="0"/>
          </a:p>
        </p:txBody>
      </p:sp>
    </p:spTree>
    <p:extLst>
      <p:ext uri="{BB962C8B-B14F-4D97-AF65-F5344CB8AC3E}">
        <p14:creationId xmlns:p14="http://schemas.microsoft.com/office/powerpoint/2010/main" val="292036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1E800E5D-3470-4892-ACFA-FEA3E3514757}" type="datetimeFigureOut">
              <a:rPr lang="en-US"/>
              <a:pPr>
                <a:defRPr/>
              </a:pPr>
              <a:t>1/19/2012</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75B4644D-13DD-4AED-9146-B749D89DE206}" type="slidenum">
              <a:rPr lang="en-US"/>
              <a:pPr>
                <a:defRPr/>
              </a:pPr>
              <a:t>‹#›</a:t>
            </a:fld>
            <a:endParaRPr lang="en-US" dirty="0"/>
          </a:p>
        </p:txBody>
      </p:sp>
    </p:spTree>
    <p:extLst>
      <p:ext uri="{BB962C8B-B14F-4D97-AF65-F5344CB8AC3E}">
        <p14:creationId xmlns:p14="http://schemas.microsoft.com/office/powerpoint/2010/main" val="22702122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3CA4ED5-E7BA-4B39-A1CC-94C5AF8C922E}"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A1B029C3-8055-4689-BCA1-DB5D114D2E10}" type="slidenum">
              <a:rPr lang="en-US"/>
              <a:pPr>
                <a:defRPr/>
              </a:pPr>
              <a:t>‹#›</a:t>
            </a:fld>
            <a:endParaRPr lang="en-US" dirty="0"/>
          </a:p>
        </p:txBody>
      </p:sp>
    </p:spTree>
    <p:extLst>
      <p:ext uri="{BB962C8B-B14F-4D97-AF65-F5344CB8AC3E}">
        <p14:creationId xmlns:p14="http://schemas.microsoft.com/office/powerpoint/2010/main" val="8127153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31619FFF-9936-4C02-9872-7513855ACBD9}"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7BDEF86D-831D-4740-9254-FBB65796CC6F}" type="slidenum">
              <a:rPr lang="en-US"/>
              <a:pPr>
                <a:defRPr/>
              </a:pPr>
              <a:t>‹#›</a:t>
            </a:fld>
            <a:endParaRPr lang="en-US" dirty="0"/>
          </a:p>
        </p:txBody>
      </p:sp>
    </p:spTree>
    <p:extLst>
      <p:ext uri="{BB962C8B-B14F-4D97-AF65-F5344CB8AC3E}">
        <p14:creationId xmlns:p14="http://schemas.microsoft.com/office/powerpoint/2010/main" val="24583651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301FA837-A255-439D-A2B9-16B630BAB30F}"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4B4B4F93-D530-40C9-99DD-9276EEDE1C5E}" type="slidenum">
              <a:rPr lang="en-US"/>
              <a:pPr>
                <a:defRPr/>
              </a:pPr>
              <a:t>‹#›</a:t>
            </a:fld>
            <a:endParaRPr lang="en-US" dirty="0"/>
          </a:p>
        </p:txBody>
      </p:sp>
    </p:spTree>
    <p:extLst>
      <p:ext uri="{BB962C8B-B14F-4D97-AF65-F5344CB8AC3E}">
        <p14:creationId xmlns:p14="http://schemas.microsoft.com/office/powerpoint/2010/main" val="28935740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26E6F18A-C411-4B3C-8C91-1BB7176B0549}"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5CEFE7D7-7AE0-4904-A815-51CC17D94BCB}" type="slidenum">
              <a:rPr lang="en-US"/>
              <a:pPr>
                <a:defRPr/>
              </a:pPr>
              <a:t>‹#›</a:t>
            </a:fld>
            <a:endParaRPr lang="en-US" dirty="0"/>
          </a:p>
        </p:txBody>
      </p:sp>
    </p:spTree>
    <p:extLst>
      <p:ext uri="{BB962C8B-B14F-4D97-AF65-F5344CB8AC3E}">
        <p14:creationId xmlns:p14="http://schemas.microsoft.com/office/powerpoint/2010/main" val="4654129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895A5142-4B92-47D6-BEC1-5F35BFCC015C}" type="slidenum">
              <a:rPr lang="en-US"/>
              <a:pPr>
                <a:defRPr/>
              </a:pPr>
              <a:t>‹#›</a:t>
            </a:fld>
            <a:endParaRPr lang="en-US" dirty="0"/>
          </a:p>
        </p:txBody>
      </p:sp>
    </p:spTree>
    <p:extLst>
      <p:ext uri="{BB962C8B-B14F-4D97-AF65-F5344CB8AC3E}">
        <p14:creationId xmlns:p14="http://schemas.microsoft.com/office/powerpoint/2010/main" val="2476346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5A23C91-CF78-4FCF-8BB4-4BC5670B4889}"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17EF99CA-20CA-4397-AB07-5911EF2203E2}" type="slidenum">
              <a:rPr lang="en-US"/>
              <a:pPr>
                <a:defRPr/>
              </a:pPr>
              <a:t>‹#›</a:t>
            </a:fld>
            <a:endParaRPr lang="en-US" dirty="0"/>
          </a:p>
        </p:txBody>
      </p:sp>
    </p:spTree>
    <p:extLst>
      <p:ext uri="{BB962C8B-B14F-4D97-AF65-F5344CB8AC3E}">
        <p14:creationId xmlns:p14="http://schemas.microsoft.com/office/powerpoint/2010/main" val="4094625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D0B9BF4-411F-4206-8906-6D86169568DB}" type="slidenum">
              <a:rPr lang="en-US"/>
              <a:pPr>
                <a:defRPr/>
              </a:pPr>
              <a:t>‹#›</a:t>
            </a:fld>
            <a:endParaRPr lang="en-US" dirty="0"/>
          </a:p>
        </p:txBody>
      </p:sp>
    </p:spTree>
    <p:extLst>
      <p:ext uri="{BB962C8B-B14F-4D97-AF65-F5344CB8AC3E}">
        <p14:creationId xmlns:p14="http://schemas.microsoft.com/office/powerpoint/2010/main" val="39117710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4FFDD1DC-830E-44FD-AAE1-F75E0B01F983}" type="slidenum">
              <a:rPr lang="en-US"/>
              <a:pPr>
                <a:defRPr/>
              </a:pPr>
              <a:t>‹#›</a:t>
            </a:fld>
            <a:endParaRPr lang="en-US" dirty="0"/>
          </a:p>
        </p:txBody>
      </p:sp>
    </p:spTree>
    <p:extLst>
      <p:ext uri="{BB962C8B-B14F-4D97-AF65-F5344CB8AC3E}">
        <p14:creationId xmlns:p14="http://schemas.microsoft.com/office/powerpoint/2010/main" val="11039685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BB1CEC20-432B-4E4C-BDFE-97F881DF167D}" type="slidenum">
              <a:rPr lang="en-US"/>
              <a:pPr>
                <a:defRPr/>
              </a:pPr>
              <a:t>‹#›</a:t>
            </a:fld>
            <a:endParaRPr lang="en-US" dirty="0"/>
          </a:p>
        </p:txBody>
      </p:sp>
    </p:spTree>
    <p:extLst>
      <p:ext uri="{BB962C8B-B14F-4D97-AF65-F5344CB8AC3E}">
        <p14:creationId xmlns:p14="http://schemas.microsoft.com/office/powerpoint/2010/main" val="34219620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8"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custDataLst>
              <p:tags r:id="rId3"/>
            </p:custDataLst>
          </p:nvPr>
        </p:nvSpPr>
        <p:spPr>
          <a:ln/>
        </p:spPr>
        <p:txBody>
          <a:bodyPr/>
          <a:lstStyle>
            <a:lvl1pPr>
              <a:defRPr/>
            </a:lvl1pPr>
          </a:lstStyle>
          <a:p>
            <a:pPr>
              <a:defRPr/>
            </a:pPr>
            <a:fld id="{C90DC5E9-9845-49E5-8248-2E9BE65F7660}" type="slidenum">
              <a:rPr lang="en-US"/>
              <a:pPr>
                <a:defRPr/>
              </a:pPr>
              <a:t>‹#›</a:t>
            </a:fld>
            <a:endParaRPr lang="en-US" dirty="0"/>
          </a:p>
        </p:txBody>
      </p:sp>
    </p:spTree>
    <p:extLst>
      <p:ext uri="{BB962C8B-B14F-4D97-AF65-F5344CB8AC3E}">
        <p14:creationId xmlns:p14="http://schemas.microsoft.com/office/powerpoint/2010/main" val="327776849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B8FA435D-9BDF-4D63-8C84-157F601AA5A0}" type="slidenum">
              <a:rPr lang="en-US"/>
              <a:pPr>
                <a:defRPr/>
              </a:pPr>
              <a:t>‹#›</a:t>
            </a:fld>
            <a:endParaRPr lang="en-US" dirty="0"/>
          </a:p>
        </p:txBody>
      </p:sp>
    </p:spTree>
    <p:extLst>
      <p:ext uri="{BB962C8B-B14F-4D97-AF65-F5344CB8AC3E}">
        <p14:creationId xmlns:p14="http://schemas.microsoft.com/office/powerpoint/2010/main" val="28654635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3"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custDataLst>
              <p:tags r:id="rId3"/>
            </p:custDataLst>
          </p:nvPr>
        </p:nvSpPr>
        <p:spPr>
          <a:ln/>
        </p:spPr>
        <p:txBody>
          <a:bodyPr/>
          <a:lstStyle>
            <a:lvl1pPr>
              <a:defRPr/>
            </a:lvl1pPr>
          </a:lstStyle>
          <a:p>
            <a:pPr>
              <a:defRPr/>
            </a:pPr>
            <a:fld id="{A0B8D54E-0229-453C-BF30-68CF99A66CF9}" type="slidenum">
              <a:rPr lang="en-US"/>
              <a:pPr>
                <a:defRPr/>
              </a:pPr>
              <a:t>‹#›</a:t>
            </a:fld>
            <a:endParaRPr lang="en-US" dirty="0"/>
          </a:p>
        </p:txBody>
      </p:sp>
    </p:spTree>
    <p:extLst>
      <p:ext uri="{BB962C8B-B14F-4D97-AF65-F5344CB8AC3E}">
        <p14:creationId xmlns:p14="http://schemas.microsoft.com/office/powerpoint/2010/main" val="38567818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7B7F8DFB-4EA2-4157-A7D0-D02166F3B879}" type="slidenum">
              <a:rPr lang="en-US"/>
              <a:pPr>
                <a:defRPr/>
              </a:pPr>
              <a:t>‹#›</a:t>
            </a:fld>
            <a:endParaRPr lang="en-US" dirty="0"/>
          </a:p>
        </p:txBody>
      </p:sp>
    </p:spTree>
    <p:extLst>
      <p:ext uri="{BB962C8B-B14F-4D97-AF65-F5344CB8AC3E}">
        <p14:creationId xmlns:p14="http://schemas.microsoft.com/office/powerpoint/2010/main" val="29311454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6"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custDataLst>
              <p:tags r:id="rId3"/>
            </p:custDataLst>
          </p:nvPr>
        </p:nvSpPr>
        <p:spPr>
          <a:ln/>
        </p:spPr>
        <p:txBody>
          <a:bodyPr/>
          <a:lstStyle>
            <a:lvl1pPr>
              <a:defRPr/>
            </a:lvl1pPr>
          </a:lstStyle>
          <a:p>
            <a:pPr>
              <a:defRPr/>
            </a:pPr>
            <a:fld id="{61814F16-6982-443D-98A4-902230C07734}" type="slidenum">
              <a:rPr lang="en-US"/>
              <a:pPr>
                <a:defRPr/>
              </a:pPr>
              <a:t>‹#›</a:t>
            </a:fld>
            <a:endParaRPr lang="en-US" dirty="0"/>
          </a:p>
        </p:txBody>
      </p:sp>
    </p:spTree>
    <p:extLst>
      <p:ext uri="{BB962C8B-B14F-4D97-AF65-F5344CB8AC3E}">
        <p14:creationId xmlns:p14="http://schemas.microsoft.com/office/powerpoint/2010/main" val="7758571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D5797231-D1EB-44F2-AFF1-1D19A1CF22EA}" type="slidenum">
              <a:rPr lang="en-US"/>
              <a:pPr>
                <a:defRPr/>
              </a:pPr>
              <a:t>‹#›</a:t>
            </a:fld>
            <a:endParaRPr lang="en-US" dirty="0"/>
          </a:p>
        </p:txBody>
      </p:sp>
    </p:spTree>
    <p:extLst>
      <p:ext uri="{BB962C8B-B14F-4D97-AF65-F5344CB8AC3E}">
        <p14:creationId xmlns:p14="http://schemas.microsoft.com/office/powerpoint/2010/main" val="3367446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5"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custDataLst>
              <p:tags r:id="rId3"/>
            </p:custDataLst>
          </p:nvPr>
        </p:nvSpPr>
        <p:spPr>
          <a:ln/>
        </p:spPr>
        <p:txBody>
          <a:bodyPr/>
          <a:lstStyle>
            <a:lvl1pPr>
              <a:defRPr/>
            </a:lvl1pPr>
          </a:lstStyle>
          <a:p>
            <a:pPr>
              <a:defRPr/>
            </a:pPr>
            <a:fld id="{36DC8696-657B-49CA-9DC2-F407B1E1B6A6}" type="slidenum">
              <a:rPr lang="en-US"/>
              <a:pPr>
                <a:defRPr/>
              </a:pPr>
              <a:t>‹#›</a:t>
            </a:fld>
            <a:endParaRPr lang="en-US" dirty="0"/>
          </a:p>
        </p:txBody>
      </p:sp>
    </p:spTree>
    <p:extLst>
      <p:ext uri="{BB962C8B-B14F-4D97-AF65-F5344CB8AC3E}">
        <p14:creationId xmlns:p14="http://schemas.microsoft.com/office/powerpoint/2010/main" val="298858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E04FDBB7-03D7-430C-86FC-FC5C94E4E887}"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3E217879-43AD-4768-8723-FB1DC575BD31}" type="slidenum">
              <a:rPr lang="en-US"/>
              <a:pPr>
                <a:defRPr/>
              </a:pPr>
              <a:t>‹#›</a:t>
            </a:fld>
            <a:endParaRPr lang="en-US" dirty="0"/>
          </a:p>
        </p:txBody>
      </p:sp>
    </p:spTree>
    <p:extLst>
      <p:ext uri="{BB962C8B-B14F-4D97-AF65-F5344CB8AC3E}">
        <p14:creationId xmlns:p14="http://schemas.microsoft.com/office/powerpoint/2010/main" val="42903796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custDataLst>
              <p:tags r:id="rId1"/>
            </p:custDataLst>
          </p:nvPr>
        </p:nvSpPr>
        <p:spPr>
          <a:ln/>
        </p:spPr>
        <p:txBody>
          <a:bodyPr/>
          <a:lstStyle>
            <a:lvl1pPr>
              <a:defRPr/>
            </a:lvl1pPr>
          </a:lstStyle>
          <a:p>
            <a:pPr>
              <a:defRPr/>
            </a:pPr>
            <a:endParaRPr lang="en-US"/>
          </a:p>
        </p:txBody>
      </p:sp>
      <p:sp>
        <p:nvSpPr>
          <p:cNvPr id="4" name="Rectangle 5"/>
          <p:cNvSpPr>
            <a:spLocks noGrp="1" noChangeArrowheads="1"/>
          </p:cNvSpPr>
          <p:nvPr>
            <p:ph type="ftr" sz="quarter" idx="11"/>
            <p:custDataLst>
              <p:tags r:id="rId2"/>
            </p:custDataLst>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custDataLst>
              <p:tags r:id="rId3"/>
            </p:custDataLst>
          </p:nvPr>
        </p:nvSpPr>
        <p:spPr>
          <a:ln/>
        </p:spPr>
        <p:txBody>
          <a:bodyPr/>
          <a:lstStyle>
            <a:lvl1pPr>
              <a:defRPr/>
            </a:lvl1pPr>
          </a:lstStyle>
          <a:p>
            <a:pPr>
              <a:defRPr/>
            </a:pPr>
            <a:fld id="{F8CA0D9D-31C0-4F7E-8A9C-632BACD46488}" type="slidenum">
              <a:rPr lang="en-US"/>
              <a:pPr>
                <a:defRPr/>
              </a:pPr>
              <a:t>‹#›</a:t>
            </a:fld>
            <a:endParaRPr lang="en-US" dirty="0"/>
          </a:p>
        </p:txBody>
      </p:sp>
    </p:spTree>
    <p:extLst>
      <p:ext uri="{BB962C8B-B14F-4D97-AF65-F5344CB8AC3E}">
        <p14:creationId xmlns:p14="http://schemas.microsoft.com/office/powerpoint/2010/main" val="7530615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1B0363BE-EEDC-48EF-B0BA-0102C4D3F374}"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739D8A76-F847-456C-81CC-8C3D972BE152}" type="slidenum">
              <a:rPr lang="en-US"/>
              <a:pPr>
                <a:defRPr/>
              </a:pPr>
              <a:t>‹#›</a:t>
            </a:fld>
            <a:endParaRPr lang="en-US" dirty="0"/>
          </a:p>
        </p:txBody>
      </p:sp>
    </p:spTree>
    <p:extLst>
      <p:ext uri="{BB962C8B-B14F-4D97-AF65-F5344CB8AC3E}">
        <p14:creationId xmlns:p14="http://schemas.microsoft.com/office/powerpoint/2010/main" val="19900389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custDataLst>
              <p:tags r:id="rId1"/>
            </p:custDataLst>
          </p:nvPr>
        </p:nvSpPr>
        <p:spPr/>
        <p:txBody>
          <a:bodyPr/>
          <a:lstStyle>
            <a:lvl1pPr>
              <a:defRPr/>
            </a:lvl1pPr>
          </a:lstStyle>
          <a:p>
            <a:pPr>
              <a:defRPr/>
            </a:pPr>
            <a:fld id="{1B010559-5178-4019-B6D9-09DB0B692C6F}"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1195FC0F-5E2D-46AD-9BB7-17605F28C758}" type="slidenum">
              <a:rPr lang="en-US"/>
              <a:pPr>
                <a:defRPr/>
              </a:pPr>
              <a:t>‹#›</a:t>
            </a:fld>
            <a:endParaRPr lang="en-US" dirty="0"/>
          </a:p>
        </p:txBody>
      </p:sp>
    </p:spTree>
    <p:extLst>
      <p:ext uri="{BB962C8B-B14F-4D97-AF65-F5344CB8AC3E}">
        <p14:creationId xmlns:p14="http://schemas.microsoft.com/office/powerpoint/2010/main" val="17274940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custDataLst>
              <p:tags r:id="rId1"/>
            </p:custDataLst>
          </p:nvPr>
        </p:nvSpPr>
        <p:spPr/>
        <p:txBody>
          <a:bodyPr/>
          <a:lstStyle>
            <a:lvl1pPr>
              <a:defRPr/>
            </a:lvl1pPr>
          </a:lstStyle>
          <a:p>
            <a:pPr>
              <a:defRPr/>
            </a:pPr>
            <a:fld id="{03F879CB-AB9B-4A96-A755-27F80871C7B4}" type="datetimeFigureOut">
              <a:rPr lang="en-US"/>
              <a:pPr>
                <a:defRPr/>
              </a:pPr>
              <a:t>1/19/2012</a:t>
            </a:fld>
            <a:endParaRPr lang="en-US" dirty="0"/>
          </a:p>
        </p:txBody>
      </p:sp>
      <p:sp>
        <p:nvSpPr>
          <p:cNvPr id="5"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6" name="Slide Number Placeholder 5"/>
          <p:cNvSpPr>
            <a:spLocks noGrp="1"/>
          </p:cNvSpPr>
          <p:nvPr>
            <p:ph type="sldNum" sz="quarter" idx="12"/>
            <p:custDataLst>
              <p:tags r:id="rId3"/>
            </p:custDataLst>
          </p:nvPr>
        </p:nvSpPr>
        <p:spPr/>
        <p:txBody>
          <a:bodyPr/>
          <a:lstStyle>
            <a:lvl1pPr>
              <a:defRPr/>
            </a:lvl1pPr>
          </a:lstStyle>
          <a:p>
            <a:pPr>
              <a:defRPr/>
            </a:pPr>
            <a:fld id="{8D4F3AFE-27D5-4A63-BEF1-69741FB92406}" type="slidenum">
              <a:rPr lang="en-US"/>
              <a:pPr>
                <a:defRPr/>
              </a:pPr>
              <a:t>‹#›</a:t>
            </a:fld>
            <a:endParaRPr lang="en-US" dirty="0"/>
          </a:p>
        </p:txBody>
      </p:sp>
    </p:spTree>
    <p:extLst>
      <p:ext uri="{BB962C8B-B14F-4D97-AF65-F5344CB8AC3E}">
        <p14:creationId xmlns:p14="http://schemas.microsoft.com/office/powerpoint/2010/main" val="25985516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custDataLst>
              <p:tags r:id="rId1"/>
            </p:custDataLst>
          </p:nvPr>
        </p:nvSpPr>
        <p:spPr/>
        <p:txBody>
          <a:bodyPr/>
          <a:lstStyle>
            <a:lvl1pPr>
              <a:defRPr/>
            </a:lvl1pPr>
          </a:lstStyle>
          <a:p>
            <a:pPr>
              <a:defRPr/>
            </a:pPr>
            <a:fld id="{6D2C100F-98A7-407B-8347-A0C929ED13D2}"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2101A139-AC57-4EBE-84D3-0D23EB78C23F}" type="slidenum">
              <a:rPr lang="en-US"/>
              <a:pPr>
                <a:defRPr/>
              </a:pPr>
              <a:t>‹#›</a:t>
            </a:fld>
            <a:endParaRPr lang="en-US" dirty="0"/>
          </a:p>
        </p:txBody>
      </p:sp>
    </p:spTree>
    <p:extLst>
      <p:ext uri="{BB962C8B-B14F-4D97-AF65-F5344CB8AC3E}">
        <p14:creationId xmlns:p14="http://schemas.microsoft.com/office/powerpoint/2010/main" val="9064996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custDataLst>
              <p:tags r:id="rId1"/>
            </p:custDataLst>
          </p:nvPr>
        </p:nvSpPr>
        <p:spPr/>
        <p:txBody>
          <a:bodyPr/>
          <a:lstStyle>
            <a:lvl1pPr>
              <a:defRPr/>
            </a:lvl1pPr>
          </a:lstStyle>
          <a:p>
            <a:pPr>
              <a:defRPr/>
            </a:pPr>
            <a:fld id="{9ACAE417-869C-40CC-B620-FD7E6FC61574}" type="datetimeFigureOut">
              <a:rPr lang="en-US"/>
              <a:pPr>
                <a:defRPr/>
              </a:pPr>
              <a:t>1/19/2012</a:t>
            </a:fld>
            <a:endParaRPr lang="en-US" dirty="0"/>
          </a:p>
        </p:txBody>
      </p:sp>
      <p:sp>
        <p:nvSpPr>
          <p:cNvPr id="8"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9" name="Slide Number Placeholder 5"/>
          <p:cNvSpPr>
            <a:spLocks noGrp="1"/>
          </p:cNvSpPr>
          <p:nvPr>
            <p:ph type="sldNum" sz="quarter" idx="12"/>
            <p:custDataLst>
              <p:tags r:id="rId3"/>
            </p:custDataLst>
          </p:nvPr>
        </p:nvSpPr>
        <p:spPr/>
        <p:txBody>
          <a:bodyPr/>
          <a:lstStyle>
            <a:lvl1pPr>
              <a:defRPr/>
            </a:lvl1pPr>
          </a:lstStyle>
          <a:p>
            <a:pPr>
              <a:defRPr/>
            </a:pPr>
            <a:fld id="{5493EFFB-E2B2-4268-98B4-68FED6163FC3}" type="slidenum">
              <a:rPr lang="en-US"/>
              <a:pPr>
                <a:defRPr/>
              </a:pPr>
              <a:t>‹#›</a:t>
            </a:fld>
            <a:endParaRPr lang="en-US" dirty="0"/>
          </a:p>
        </p:txBody>
      </p:sp>
    </p:spTree>
    <p:extLst>
      <p:ext uri="{BB962C8B-B14F-4D97-AF65-F5344CB8AC3E}">
        <p14:creationId xmlns:p14="http://schemas.microsoft.com/office/powerpoint/2010/main" val="21975196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custDataLst>
              <p:tags r:id="rId1"/>
            </p:custDataLst>
          </p:nvPr>
        </p:nvSpPr>
        <p:spPr/>
        <p:txBody>
          <a:bodyPr/>
          <a:lstStyle>
            <a:lvl1pPr>
              <a:defRPr/>
            </a:lvl1pPr>
          </a:lstStyle>
          <a:p>
            <a:pPr>
              <a:defRPr/>
            </a:pPr>
            <a:fld id="{188083E1-53C6-40E9-89D5-5492A0915394}" type="datetimeFigureOut">
              <a:rPr lang="en-US"/>
              <a:pPr>
                <a:defRPr/>
              </a:pPr>
              <a:t>1/19/2012</a:t>
            </a:fld>
            <a:endParaRPr lang="en-US" dirty="0"/>
          </a:p>
        </p:txBody>
      </p:sp>
      <p:sp>
        <p:nvSpPr>
          <p:cNvPr id="4"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5" name="Slide Number Placeholder 5"/>
          <p:cNvSpPr>
            <a:spLocks noGrp="1"/>
          </p:cNvSpPr>
          <p:nvPr>
            <p:ph type="sldNum" sz="quarter" idx="12"/>
            <p:custDataLst>
              <p:tags r:id="rId3"/>
            </p:custDataLst>
          </p:nvPr>
        </p:nvSpPr>
        <p:spPr/>
        <p:txBody>
          <a:bodyPr/>
          <a:lstStyle>
            <a:lvl1pPr>
              <a:defRPr/>
            </a:lvl1pPr>
          </a:lstStyle>
          <a:p>
            <a:pPr>
              <a:defRPr/>
            </a:pPr>
            <a:fld id="{9C80655F-D1D3-461D-A127-2C78731E3BA8}" type="slidenum">
              <a:rPr lang="en-US"/>
              <a:pPr>
                <a:defRPr/>
              </a:pPr>
              <a:t>‹#›</a:t>
            </a:fld>
            <a:endParaRPr lang="en-US" dirty="0"/>
          </a:p>
        </p:txBody>
      </p:sp>
    </p:spTree>
    <p:extLst>
      <p:ext uri="{BB962C8B-B14F-4D97-AF65-F5344CB8AC3E}">
        <p14:creationId xmlns:p14="http://schemas.microsoft.com/office/powerpoint/2010/main" val="30298558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lvl1pPr>
              <a:defRPr/>
            </a:lvl1pPr>
          </a:lstStyle>
          <a:p>
            <a:pPr>
              <a:defRPr/>
            </a:pPr>
            <a:fld id="{EAA873CC-9210-4858-B467-542C595AAD0C}" type="datetimeFigureOut">
              <a:rPr lang="en-US"/>
              <a:pPr>
                <a:defRPr/>
              </a:pPr>
              <a:t>1/19/2012</a:t>
            </a:fld>
            <a:endParaRPr lang="en-US" dirty="0"/>
          </a:p>
        </p:txBody>
      </p:sp>
      <p:sp>
        <p:nvSpPr>
          <p:cNvPr id="3" name="Footer Placeholder 2"/>
          <p:cNvSpPr>
            <a:spLocks noGrp="1"/>
          </p:cNvSpPr>
          <p:nvPr>
            <p:ph type="ftr" sz="quarter" idx="11"/>
            <p:custDataLst>
              <p:tags r:id="rId2"/>
            </p:custDataLst>
          </p:nvPr>
        </p:nvSpPr>
        <p:spPr/>
        <p:txBody>
          <a:bodyPr/>
          <a:lstStyle>
            <a:lvl1pPr>
              <a:defRPr dirty="0"/>
            </a:lvl1pPr>
          </a:lstStyle>
          <a:p>
            <a:pPr>
              <a:defRPr/>
            </a:pPr>
            <a:endParaRPr lang="en-US"/>
          </a:p>
        </p:txBody>
      </p:sp>
      <p:sp>
        <p:nvSpPr>
          <p:cNvPr id="4" name="Slide Number Placeholder 3"/>
          <p:cNvSpPr>
            <a:spLocks noGrp="1"/>
          </p:cNvSpPr>
          <p:nvPr>
            <p:ph type="sldNum" sz="quarter" idx="12"/>
            <p:custDataLst>
              <p:tags r:id="rId3"/>
            </p:custDataLst>
          </p:nvPr>
        </p:nvSpPr>
        <p:spPr/>
        <p:txBody>
          <a:bodyPr/>
          <a:lstStyle>
            <a:lvl1pPr>
              <a:defRPr/>
            </a:lvl1pPr>
          </a:lstStyle>
          <a:p>
            <a:pPr>
              <a:defRPr/>
            </a:pPr>
            <a:fld id="{6E5CFC81-1B13-41B6-9CB7-11DEBCC258AA}" type="slidenum">
              <a:rPr lang="en-US"/>
              <a:pPr>
                <a:defRPr/>
              </a:pPr>
              <a:t>‹#›</a:t>
            </a:fld>
            <a:endParaRPr lang="en-US" dirty="0"/>
          </a:p>
        </p:txBody>
      </p:sp>
    </p:spTree>
    <p:extLst>
      <p:ext uri="{BB962C8B-B14F-4D97-AF65-F5344CB8AC3E}">
        <p14:creationId xmlns:p14="http://schemas.microsoft.com/office/powerpoint/2010/main" val="2483062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8952514C-1543-4F52-9F4B-55FC1C167469}"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7B156511-9F75-4706-8CBF-681C1B8A8D60}" type="slidenum">
              <a:rPr lang="en-US"/>
              <a:pPr>
                <a:defRPr/>
              </a:pPr>
              <a:t>‹#›</a:t>
            </a:fld>
            <a:endParaRPr lang="en-US" dirty="0"/>
          </a:p>
        </p:txBody>
      </p:sp>
    </p:spTree>
    <p:extLst>
      <p:ext uri="{BB962C8B-B14F-4D97-AF65-F5344CB8AC3E}">
        <p14:creationId xmlns:p14="http://schemas.microsoft.com/office/powerpoint/2010/main" val="957504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custDataLst>
              <p:tags r:id="rId1"/>
            </p:custDataLst>
          </p:nvPr>
        </p:nvSpPr>
        <p:spPr/>
        <p:txBody>
          <a:bodyPr/>
          <a:lstStyle>
            <a:lvl1pPr>
              <a:defRPr/>
            </a:lvl1pPr>
          </a:lstStyle>
          <a:p>
            <a:pPr>
              <a:defRPr/>
            </a:pPr>
            <a:fld id="{15FEFE40-4EDD-414E-99BB-5D7D81C690A5}" type="datetimeFigureOut">
              <a:rPr lang="en-US"/>
              <a:pPr>
                <a:defRPr/>
              </a:pPr>
              <a:t>1/19/2012</a:t>
            </a:fld>
            <a:endParaRPr lang="en-US" dirty="0"/>
          </a:p>
        </p:txBody>
      </p:sp>
      <p:sp>
        <p:nvSpPr>
          <p:cNvPr id="6" name="Footer Placeholder 4"/>
          <p:cNvSpPr>
            <a:spLocks noGrp="1"/>
          </p:cNvSpPr>
          <p:nvPr>
            <p:ph type="ftr" sz="quarter" idx="11"/>
            <p:custDataLst>
              <p:tags r:id="rId2"/>
            </p:custDataLst>
          </p:nvPr>
        </p:nvSpPr>
        <p:spPr/>
        <p:txBody>
          <a:bodyPr/>
          <a:lstStyle>
            <a:lvl1pPr>
              <a:defRPr/>
            </a:lvl1pPr>
          </a:lstStyle>
          <a:p>
            <a:pPr>
              <a:defRPr/>
            </a:pPr>
            <a:endParaRPr lang="en-US"/>
          </a:p>
        </p:txBody>
      </p:sp>
      <p:sp>
        <p:nvSpPr>
          <p:cNvPr id="7" name="Slide Number Placeholder 5"/>
          <p:cNvSpPr>
            <a:spLocks noGrp="1"/>
          </p:cNvSpPr>
          <p:nvPr>
            <p:ph type="sldNum" sz="quarter" idx="12"/>
            <p:custDataLst>
              <p:tags r:id="rId3"/>
            </p:custDataLst>
          </p:nvPr>
        </p:nvSpPr>
        <p:spPr/>
        <p:txBody>
          <a:bodyPr/>
          <a:lstStyle>
            <a:lvl1pPr>
              <a:defRPr/>
            </a:lvl1pPr>
          </a:lstStyle>
          <a:p>
            <a:pPr>
              <a:defRPr/>
            </a:pPr>
            <a:fld id="{4EB91FD5-C9EF-4F03-91FB-11A9B450743C}" type="slidenum">
              <a:rPr lang="en-US"/>
              <a:pPr>
                <a:defRPr/>
              </a:pPr>
              <a:t>‹#›</a:t>
            </a:fld>
            <a:endParaRPr lang="en-US" dirty="0"/>
          </a:p>
        </p:txBody>
      </p:sp>
    </p:spTree>
    <p:extLst>
      <p:ext uri="{BB962C8B-B14F-4D97-AF65-F5344CB8AC3E}">
        <p14:creationId xmlns:p14="http://schemas.microsoft.com/office/powerpoint/2010/main" val="5791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ags" Target="../tags/tag324.xml"/><Relationship Id="rId18" Type="http://schemas.openxmlformats.org/officeDocument/2006/relationships/tags" Target="../tags/tag32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0.xml"/><Relationship Id="rId17" Type="http://schemas.openxmlformats.org/officeDocument/2006/relationships/tags" Target="../tags/tag328.xml"/><Relationship Id="rId2" Type="http://schemas.openxmlformats.org/officeDocument/2006/relationships/slideLayout" Target="../slideLayouts/slideLayout103.xml"/><Relationship Id="rId16" Type="http://schemas.openxmlformats.org/officeDocument/2006/relationships/tags" Target="../tags/tag32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tags" Target="../tags/tag32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ags" Target="../tags/tag32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63.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17" Type="http://schemas.openxmlformats.org/officeDocument/2006/relationships/tags" Target="../tags/tag367.xml"/><Relationship Id="rId2" Type="http://schemas.openxmlformats.org/officeDocument/2006/relationships/slideLayout" Target="../slideLayouts/slideLayout114.xml"/><Relationship Id="rId16" Type="http://schemas.openxmlformats.org/officeDocument/2006/relationships/tags" Target="../tags/tag366.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tags" Target="../tags/tag365.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64.xml"/></Relationships>
</file>

<file path=ppt/slideMasters/_rels/slideMaster12.xml.rels><?xml version="1.0" encoding="UTF-8" standalone="yes"?>
<Relationships xmlns="http://schemas.openxmlformats.org/package/2006/relationships"><Relationship Id="rId3" Type="http://schemas.openxmlformats.org/officeDocument/2006/relationships/tags" Target="../tags/tag401.xml"/><Relationship Id="rId7" Type="http://schemas.openxmlformats.org/officeDocument/2006/relationships/tags" Target="../tags/tag405.xml"/><Relationship Id="rId2" Type="http://schemas.openxmlformats.org/officeDocument/2006/relationships/theme" Target="../theme/theme12.xml"/><Relationship Id="rId1" Type="http://schemas.openxmlformats.org/officeDocument/2006/relationships/slideLayout" Target="../slideLayouts/slideLayout124.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tags" Target="../tags/tag409.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3.xml"/><Relationship Id="rId17" Type="http://schemas.openxmlformats.org/officeDocument/2006/relationships/tags" Target="../tags/tag413.xml"/><Relationship Id="rId2" Type="http://schemas.openxmlformats.org/officeDocument/2006/relationships/slideLayout" Target="../slideLayouts/slideLayout126.xml"/><Relationship Id="rId16" Type="http://schemas.openxmlformats.org/officeDocument/2006/relationships/tags" Target="../tags/tag412.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tags" Target="../tags/tag411.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tags" Target="../tags/tag41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theme" Target="../theme/theme14.xml"/><Relationship Id="rId18" Type="http://schemas.openxmlformats.org/officeDocument/2006/relationships/tags" Target="../tags/tag451.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tags" Target="../tags/tag450.xml"/><Relationship Id="rId2" Type="http://schemas.openxmlformats.org/officeDocument/2006/relationships/slideLayout" Target="../slideLayouts/slideLayout137.xml"/><Relationship Id="rId16" Type="http://schemas.openxmlformats.org/officeDocument/2006/relationships/tags" Target="../tags/tag449.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tags" Target="../tags/tag448.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tags" Target="../tags/tag44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tags" Target="../tags/tag488.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theme" Target="../theme/theme15.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tags" Target="../tags/tag4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tags" Target="../tags/tag501.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16.xml"/><Relationship Id="rId17" Type="http://schemas.openxmlformats.org/officeDocument/2006/relationships/tags" Target="../tags/tag505.xml"/><Relationship Id="rId2" Type="http://schemas.openxmlformats.org/officeDocument/2006/relationships/slideLayout" Target="../slideLayouts/slideLayout160.xml"/><Relationship Id="rId16" Type="http://schemas.openxmlformats.org/officeDocument/2006/relationships/tags" Target="../tags/tag504.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tags" Target="../tags/tag50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tags" Target="../tags/tag5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theme" Target="../theme/theme17.xml"/><Relationship Id="rId18" Type="http://schemas.openxmlformats.org/officeDocument/2006/relationships/tags" Target="../tags/tag543.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tags" Target="../tags/tag542.xml"/><Relationship Id="rId2" Type="http://schemas.openxmlformats.org/officeDocument/2006/relationships/slideLayout" Target="../slideLayouts/slideLayout171.xml"/><Relationship Id="rId16" Type="http://schemas.openxmlformats.org/officeDocument/2006/relationships/tags" Target="../tags/tag54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tags" Target="../tags/tag540.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tags" Target="../tags/tag53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tags" Target="../tags/tag580.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8.xml"/><Relationship Id="rId17" Type="http://schemas.openxmlformats.org/officeDocument/2006/relationships/tags" Target="../tags/tag584.xml"/><Relationship Id="rId2" Type="http://schemas.openxmlformats.org/officeDocument/2006/relationships/slideLayout" Target="../slideLayouts/slideLayout183.xml"/><Relationship Id="rId16" Type="http://schemas.openxmlformats.org/officeDocument/2006/relationships/tags" Target="../tags/tag5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tags" Target="../tags/tag582.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ags" Target="../tags/tag58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ags" Target="../tags/tag618.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theme" Target="../theme/theme19.xml"/><Relationship Id="rId17" Type="http://schemas.openxmlformats.org/officeDocument/2006/relationships/tags" Target="../tags/tag622.xml"/><Relationship Id="rId2" Type="http://schemas.openxmlformats.org/officeDocument/2006/relationships/slideLayout" Target="../slideLayouts/slideLayout194.xml"/><Relationship Id="rId16" Type="http://schemas.openxmlformats.org/officeDocument/2006/relationships/tags" Target="../tags/tag6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tags" Target="../tags/tag620.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tags" Target="../tags/tag6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3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43.xml"/><Relationship Id="rId2" Type="http://schemas.openxmlformats.org/officeDocument/2006/relationships/slideLayout" Target="../slideLayouts/slideLayout13.xml"/><Relationship Id="rId16" Type="http://schemas.openxmlformats.org/officeDocument/2006/relationships/tags" Target="../tags/tag4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41.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4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tags" Target="../tags/tag65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theme" Target="../theme/theme20.xml"/><Relationship Id="rId17" Type="http://schemas.openxmlformats.org/officeDocument/2006/relationships/tags" Target="../tags/tag660.xml"/><Relationship Id="rId2" Type="http://schemas.openxmlformats.org/officeDocument/2006/relationships/slideLayout" Target="../slideLayouts/slideLayout205.xml"/><Relationship Id="rId16" Type="http://schemas.openxmlformats.org/officeDocument/2006/relationships/tags" Target="../tags/tag65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tags" Target="../tags/tag65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ags" Target="../tags/tag657.xml"/></Relationships>
</file>

<file path=ppt/slideMasters/_rels/slideMaster21.xml.rels><?xml version="1.0" encoding="UTF-8" standalone="yes"?>
<Relationships xmlns="http://schemas.openxmlformats.org/package/2006/relationships"><Relationship Id="rId3" Type="http://schemas.openxmlformats.org/officeDocument/2006/relationships/tags" Target="../tags/tag694.xml"/><Relationship Id="rId7" Type="http://schemas.openxmlformats.org/officeDocument/2006/relationships/tags" Target="../tags/tag698.xml"/><Relationship Id="rId2" Type="http://schemas.openxmlformats.org/officeDocument/2006/relationships/theme" Target="../theme/theme21.xml"/><Relationship Id="rId1" Type="http://schemas.openxmlformats.org/officeDocument/2006/relationships/slideLayout" Target="../slideLayouts/slideLayout215.xml"/><Relationship Id="rId6" Type="http://schemas.openxmlformats.org/officeDocument/2006/relationships/tags" Target="../tags/tag697.xml"/><Relationship Id="rId5" Type="http://schemas.openxmlformats.org/officeDocument/2006/relationships/tags" Target="../tags/tag696.xml"/><Relationship Id="rId4" Type="http://schemas.openxmlformats.org/officeDocument/2006/relationships/tags" Target="../tags/tag695.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23.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22.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23.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4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theme" Target="../theme/theme24.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2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67.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theme" Target="../theme/theme26.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tags" Target="../tags/tag702.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theme" Target="../theme/theme27.xml"/><Relationship Id="rId17" Type="http://schemas.openxmlformats.org/officeDocument/2006/relationships/tags" Target="../tags/tag706.xml"/><Relationship Id="rId2" Type="http://schemas.openxmlformats.org/officeDocument/2006/relationships/slideLayout" Target="../slideLayouts/slideLayout272.xml"/><Relationship Id="rId16" Type="http://schemas.openxmlformats.org/officeDocument/2006/relationships/tags" Target="../tags/tag705.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tags" Target="../tags/tag704.xml"/><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tags" Target="../tags/tag703.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2.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90.xml"/><Relationship Id="rId13" Type="http://schemas.openxmlformats.org/officeDocument/2006/relationships/theme" Target="../theme/theme29.xml"/><Relationship Id="rId3" Type="http://schemas.openxmlformats.org/officeDocument/2006/relationships/slideLayout" Target="../slideLayouts/slideLayout285.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5" Type="http://schemas.openxmlformats.org/officeDocument/2006/relationships/slideLayout" Target="../slideLayouts/slideLayout287.xml"/><Relationship Id="rId10" Type="http://schemas.openxmlformats.org/officeDocument/2006/relationships/slideLayout" Target="../slideLayouts/slideLayout292.xml"/><Relationship Id="rId4" Type="http://schemas.openxmlformats.org/officeDocument/2006/relationships/slideLayout" Target="../slideLayouts/slideLayout286.xml"/><Relationship Id="rId9" Type="http://schemas.openxmlformats.org/officeDocument/2006/relationships/slideLayout" Target="../slideLayouts/slideLayout29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77.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81.xml"/><Relationship Id="rId2" Type="http://schemas.openxmlformats.org/officeDocument/2006/relationships/slideLayout" Target="../slideLayouts/slideLayout24.xml"/><Relationship Id="rId16" Type="http://schemas.openxmlformats.org/officeDocument/2006/relationships/tags" Target="../tags/tag80.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79.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78.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02.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theme" Target="../theme/theme30.xml"/><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0" Type="http://schemas.openxmlformats.org/officeDocument/2006/relationships/slideLayout" Target="../slideLayouts/slideLayout304.xml"/><Relationship Id="rId4" Type="http://schemas.openxmlformats.org/officeDocument/2006/relationships/slideLayout" Target="../slideLayouts/slideLayout298.xml"/><Relationship Id="rId9" Type="http://schemas.openxmlformats.org/officeDocument/2006/relationships/slideLayout" Target="../slideLayouts/slideLayout3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13.xml"/><Relationship Id="rId13" Type="http://schemas.openxmlformats.org/officeDocument/2006/relationships/tags" Target="../tags/tag740.xml"/><Relationship Id="rId3" Type="http://schemas.openxmlformats.org/officeDocument/2006/relationships/slideLayout" Target="../slideLayouts/slideLayout308.xml"/><Relationship Id="rId7" Type="http://schemas.openxmlformats.org/officeDocument/2006/relationships/slideLayout" Target="../slideLayouts/slideLayout312.xml"/><Relationship Id="rId12" Type="http://schemas.openxmlformats.org/officeDocument/2006/relationships/theme" Target="../theme/theme31.xml"/><Relationship Id="rId17" Type="http://schemas.openxmlformats.org/officeDocument/2006/relationships/tags" Target="../tags/tag744.xml"/><Relationship Id="rId2" Type="http://schemas.openxmlformats.org/officeDocument/2006/relationships/slideLayout" Target="../slideLayouts/slideLayout307.xml"/><Relationship Id="rId16" Type="http://schemas.openxmlformats.org/officeDocument/2006/relationships/tags" Target="../tags/tag743.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5" Type="http://schemas.openxmlformats.org/officeDocument/2006/relationships/slideLayout" Target="../slideLayouts/slideLayout310.xml"/><Relationship Id="rId15" Type="http://schemas.openxmlformats.org/officeDocument/2006/relationships/tags" Target="../tags/tag742.xml"/><Relationship Id="rId10" Type="http://schemas.openxmlformats.org/officeDocument/2006/relationships/slideLayout" Target="../slideLayouts/slideLayout315.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tags" Target="../tags/tag74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tags" Target="../tags/tag778.xml"/><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theme" Target="../theme/theme32.xml"/><Relationship Id="rId17" Type="http://schemas.openxmlformats.org/officeDocument/2006/relationships/tags" Target="../tags/tag782.xml"/><Relationship Id="rId2" Type="http://schemas.openxmlformats.org/officeDocument/2006/relationships/slideLayout" Target="../slideLayouts/slideLayout318.xml"/><Relationship Id="rId16" Type="http://schemas.openxmlformats.org/officeDocument/2006/relationships/tags" Target="../tags/tag781.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5" Type="http://schemas.openxmlformats.org/officeDocument/2006/relationships/tags" Target="../tags/tag780.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tags" Target="../tags/tag779.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slideLayout" Target="../slideLayouts/slideLayout340.xml"/><Relationship Id="rId18" Type="http://schemas.openxmlformats.org/officeDocument/2006/relationships/tags" Target="../tags/tag819.xml"/><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tags" Target="../tags/tag818.xml"/><Relationship Id="rId2" Type="http://schemas.openxmlformats.org/officeDocument/2006/relationships/slideLayout" Target="../slideLayouts/slideLayout329.xml"/><Relationship Id="rId16" Type="http://schemas.openxmlformats.org/officeDocument/2006/relationships/tags" Target="../tags/tag817.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5" Type="http://schemas.openxmlformats.org/officeDocument/2006/relationships/tags" Target="../tags/tag816.xml"/><Relationship Id="rId10" Type="http://schemas.openxmlformats.org/officeDocument/2006/relationships/slideLayout" Target="../slideLayouts/slideLayout337.xml"/><Relationship Id="rId19" Type="http://schemas.openxmlformats.org/officeDocument/2006/relationships/tags" Target="../tags/tag820.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48.xml"/><Relationship Id="rId13" Type="http://schemas.openxmlformats.org/officeDocument/2006/relationships/theme" Target="../theme/theme34.xml"/><Relationship Id="rId18" Type="http://schemas.openxmlformats.org/officeDocument/2006/relationships/tags" Target="../tags/tag864.xml"/><Relationship Id="rId3" Type="http://schemas.openxmlformats.org/officeDocument/2006/relationships/slideLayout" Target="../slideLayouts/slideLayout343.xml"/><Relationship Id="rId7" Type="http://schemas.openxmlformats.org/officeDocument/2006/relationships/slideLayout" Target="../slideLayouts/slideLayout347.xml"/><Relationship Id="rId12" Type="http://schemas.openxmlformats.org/officeDocument/2006/relationships/slideLayout" Target="../slideLayouts/slideLayout352.xml"/><Relationship Id="rId17" Type="http://schemas.openxmlformats.org/officeDocument/2006/relationships/tags" Target="../tags/tag863.xml"/><Relationship Id="rId2" Type="http://schemas.openxmlformats.org/officeDocument/2006/relationships/slideLayout" Target="../slideLayouts/slideLayout342.xml"/><Relationship Id="rId16" Type="http://schemas.openxmlformats.org/officeDocument/2006/relationships/tags" Target="../tags/tag862.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5" Type="http://schemas.openxmlformats.org/officeDocument/2006/relationships/slideLayout" Target="../slideLayouts/slideLayout345.xml"/><Relationship Id="rId15" Type="http://schemas.openxmlformats.org/officeDocument/2006/relationships/tags" Target="../tags/tag861.xml"/><Relationship Id="rId10" Type="http://schemas.openxmlformats.org/officeDocument/2006/relationships/slideLayout" Target="../slideLayouts/slideLayout350.xml"/><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tags" Target="../tags/tag860.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tags" Target="../tags/tag901.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5.xml"/><Relationship Id="rId17" Type="http://schemas.openxmlformats.org/officeDocument/2006/relationships/tags" Target="../tags/tag905.xml"/><Relationship Id="rId2" Type="http://schemas.openxmlformats.org/officeDocument/2006/relationships/slideLayout" Target="../slideLayouts/slideLayout354.xml"/><Relationship Id="rId16" Type="http://schemas.openxmlformats.org/officeDocument/2006/relationships/tags" Target="../tags/tag90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5" Type="http://schemas.openxmlformats.org/officeDocument/2006/relationships/tags" Target="../tags/tag903.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tags" Target="../tags/tag902.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slideLayout" Target="../slideLayouts/slideLayout376.xml"/><Relationship Id="rId18" Type="http://schemas.openxmlformats.org/officeDocument/2006/relationships/tags" Target="../tags/tag941.xml"/><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17" Type="http://schemas.openxmlformats.org/officeDocument/2006/relationships/tags" Target="../tags/tag940.xml"/><Relationship Id="rId2" Type="http://schemas.openxmlformats.org/officeDocument/2006/relationships/slideLayout" Target="../slideLayouts/slideLayout365.xml"/><Relationship Id="rId16" Type="http://schemas.openxmlformats.org/officeDocument/2006/relationships/tags" Target="../tags/tag939.xml"/><Relationship Id="rId20" Type="http://schemas.openxmlformats.org/officeDocument/2006/relationships/tags" Target="../tags/tag943.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5" Type="http://schemas.openxmlformats.org/officeDocument/2006/relationships/theme" Target="../theme/theme36.xml"/><Relationship Id="rId10" Type="http://schemas.openxmlformats.org/officeDocument/2006/relationships/slideLayout" Target="../slideLayouts/slideLayout373.xml"/><Relationship Id="rId19" Type="http://schemas.openxmlformats.org/officeDocument/2006/relationships/tags" Target="../tags/tag942.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slideLayout" Target="../slideLayouts/slideLayout37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tags" Target="../tags/tag986.xml"/><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theme" Target="../theme/theme37.xml"/><Relationship Id="rId17" Type="http://schemas.openxmlformats.org/officeDocument/2006/relationships/tags" Target="../tags/tag990.xml"/><Relationship Id="rId2" Type="http://schemas.openxmlformats.org/officeDocument/2006/relationships/slideLayout" Target="../slideLayouts/slideLayout379.xml"/><Relationship Id="rId16" Type="http://schemas.openxmlformats.org/officeDocument/2006/relationships/tags" Target="../tags/tag989.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tags" Target="../tags/tag988.xml"/><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tags" Target="../tags/tag98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96.xml"/><Relationship Id="rId13" Type="http://schemas.openxmlformats.org/officeDocument/2006/relationships/theme" Target="../theme/theme38.xml"/><Relationship Id="rId18" Type="http://schemas.openxmlformats.org/officeDocument/2006/relationships/tags" Target="../tags/tag1028.xml"/><Relationship Id="rId3" Type="http://schemas.openxmlformats.org/officeDocument/2006/relationships/slideLayout" Target="../slideLayouts/slideLayout391.xml"/><Relationship Id="rId7" Type="http://schemas.openxmlformats.org/officeDocument/2006/relationships/slideLayout" Target="../slideLayouts/slideLayout395.xml"/><Relationship Id="rId12" Type="http://schemas.openxmlformats.org/officeDocument/2006/relationships/slideLayout" Target="../slideLayouts/slideLayout400.xml"/><Relationship Id="rId17" Type="http://schemas.openxmlformats.org/officeDocument/2006/relationships/tags" Target="../tags/tag1027.xml"/><Relationship Id="rId2" Type="http://schemas.openxmlformats.org/officeDocument/2006/relationships/slideLayout" Target="../slideLayouts/slideLayout390.xml"/><Relationship Id="rId16" Type="http://schemas.openxmlformats.org/officeDocument/2006/relationships/tags" Target="../tags/tag1026.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5" Type="http://schemas.openxmlformats.org/officeDocument/2006/relationships/slideLayout" Target="../slideLayouts/slideLayout393.xml"/><Relationship Id="rId15" Type="http://schemas.openxmlformats.org/officeDocument/2006/relationships/tags" Target="../tags/tag1025.xml"/><Relationship Id="rId10" Type="http://schemas.openxmlformats.org/officeDocument/2006/relationships/slideLayout" Target="../slideLayouts/slideLayout398.xml"/><Relationship Id="rId4" Type="http://schemas.openxmlformats.org/officeDocument/2006/relationships/slideLayout" Target="../slideLayouts/slideLayout392.xml"/><Relationship Id="rId9" Type="http://schemas.openxmlformats.org/officeDocument/2006/relationships/slideLayout" Target="../slideLayouts/slideLayout397.xml"/><Relationship Id="rId14" Type="http://schemas.openxmlformats.org/officeDocument/2006/relationships/tags" Target="../tags/tag1024.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08.xml"/><Relationship Id="rId13" Type="http://schemas.openxmlformats.org/officeDocument/2006/relationships/tags" Target="../tags/tag1065.xml"/><Relationship Id="rId3" Type="http://schemas.openxmlformats.org/officeDocument/2006/relationships/slideLayout" Target="../slideLayouts/slideLayout403.xml"/><Relationship Id="rId7" Type="http://schemas.openxmlformats.org/officeDocument/2006/relationships/slideLayout" Target="../slideLayouts/slideLayout407.xml"/><Relationship Id="rId12" Type="http://schemas.openxmlformats.org/officeDocument/2006/relationships/theme" Target="../theme/theme39.xml"/><Relationship Id="rId17" Type="http://schemas.openxmlformats.org/officeDocument/2006/relationships/tags" Target="../tags/tag1069.xml"/><Relationship Id="rId2" Type="http://schemas.openxmlformats.org/officeDocument/2006/relationships/slideLayout" Target="../slideLayouts/slideLayout402.xml"/><Relationship Id="rId16" Type="http://schemas.openxmlformats.org/officeDocument/2006/relationships/tags" Target="../tags/tag1068.xml"/><Relationship Id="rId1" Type="http://schemas.openxmlformats.org/officeDocument/2006/relationships/slideLayout" Target="../slideLayouts/slideLayout401.xml"/><Relationship Id="rId6" Type="http://schemas.openxmlformats.org/officeDocument/2006/relationships/slideLayout" Target="../slideLayouts/slideLayout406.xml"/><Relationship Id="rId11" Type="http://schemas.openxmlformats.org/officeDocument/2006/relationships/slideLayout" Target="../slideLayouts/slideLayout411.xml"/><Relationship Id="rId5" Type="http://schemas.openxmlformats.org/officeDocument/2006/relationships/slideLayout" Target="../slideLayouts/slideLayout405.xml"/><Relationship Id="rId15" Type="http://schemas.openxmlformats.org/officeDocument/2006/relationships/tags" Target="../tags/tag1067.xml"/><Relationship Id="rId10" Type="http://schemas.openxmlformats.org/officeDocument/2006/relationships/slideLayout" Target="../slideLayouts/slideLayout410.xml"/><Relationship Id="rId4" Type="http://schemas.openxmlformats.org/officeDocument/2006/relationships/slideLayout" Target="../slideLayouts/slideLayout404.xml"/><Relationship Id="rId9" Type="http://schemas.openxmlformats.org/officeDocument/2006/relationships/slideLayout" Target="../slideLayouts/slideLayout409.xml"/><Relationship Id="rId14" Type="http://schemas.openxmlformats.org/officeDocument/2006/relationships/tags" Target="../tags/tag10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ags" Target="../tags/tag11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116.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tags" Target="../tags/tag1103.xml"/><Relationship Id="rId3" Type="http://schemas.openxmlformats.org/officeDocument/2006/relationships/slideLayout" Target="../slideLayouts/slideLayout414.xml"/><Relationship Id="rId7" Type="http://schemas.openxmlformats.org/officeDocument/2006/relationships/slideLayout" Target="../slideLayouts/slideLayout418.xml"/><Relationship Id="rId12" Type="http://schemas.openxmlformats.org/officeDocument/2006/relationships/theme" Target="../theme/theme40.xml"/><Relationship Id="rId17" Type="http://schemas.openxmlformats.org/officeDocument/2006/relationships/tags" Target="../tags/tag1107.xml"/><Relationship Id="rId2" Type="http://schemas.openxmlformats.org/officeDocument/2006/relationships/slideLayout" Target="../slideLayouts/slideLayout413.xml"/><Relationship Id="rId16" Type="http://schemas.openxmlformats.org/officeDocument/2006/relationships/tags" Target="../tags/tag1106.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5" Type="http://schemas.openxmlformats.org/officeDocument/2006/relationships/tags" Target="../tags/tag1105.xml"/><Relationship Id="rId10" Type="http://schemas.openxmlformats.org/officeDocument/2006/relationships/slideLayout" Target="../slideLayouts/slideLayout421.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tags" Target="../tags/tag1104.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theme" Target="../theme/theme41.xml"/><Relationship Id="rId3" Type="http://schemas.openxmlformats.org/officeDocument/2006/relationships/slideLayout" Target="../slideLayouts/slideLayout425.xml"/><Relationship Id="rId7" Type="http://schemas.openxmlformats.org/officeDocument/2006/relationships/slideLayout" Target="../slideLayouts/slideLayout429.xml"/><Relationship Id="rId12" Type="http://schemas.openxmlformats.org/officeDocument/2006/relationships/slideLayout" Target="../slideLayouts/slideLayout434.xml"/><Relationship Id="rId2" Type="http://schemas.openxmlformats.org/officeDocument/2006/relationships/slideLayout" Target="../slideLayouts/slideLayout424.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5" Type="http://schemas.openxmlformats.org/officeDocument/2006/relationships/slideLayout" Target="../slideLayouts/slideLayout427.xml"/><Relationship Id="rId10" Type="http://schemas.openxmlformats.org/officeDocument/2006/relationships/slideLayout" Target="../slideLayouts/slideLayout432.xml"/><Relationship Id="rId4" Type="http://schemas.openxmlformats.org/officeDocument/2006/relationships/slideLayout" Target="../slideLayouts/slideLayout426.xml"/><Relationship Id="rId9" Type="http://schemas.openxmlformats.org/officeDocument/2006/relationships/slideLayout" Target="../slideLayouts/slideLayout43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42.xml"/><Relationship Id="rId13" Type="http://schemas.openxmlformats.org/officeDocument/2006/relationships/tags" Target="../tags/tag1141.xml"/><Relationship Id="rId3" Type="http://schemas.openxmlformats.org/officeDocument/2006/relationships/slideLayout" Target="../slideLayouts/slideLayout437.xml"/><Relationship Id="rId7" Type="http://schemas.openxmlformats.org/officeDocument/2006/relationships/slideLayout" Target="../slideLayouts/slideLayout441.xml"/><Relationship Id="rId12" Type="http://schemas.openxmlformats.org/officeDocument/2006/relationships/theme" Target="../theme/theme42.xml"/><Relationship Id="rId17" Type="http://schemas.openxmlformats.org/officeDocument/2006/relationships/tags" Target="../tags/tag1145.xml"/><Relationship Id="rId2" Type="http://schemas.openxmlformats.org/officeDocument/2006/relationships/slideLayout" Target="../slideLayouts/slideLayout436.xml"/><Relationship Id="rId16" Type="http://schemas.openxmlformats.org/officeDocument/2006/relationships/tags" Target="../tags/tag1144.xml"/><Relationship Id="rId1" Type="http://schemas.openxmlformats.org/officeDocument/2006/relationships/slideLayout" Target="../slideLayouts/slideLayout435.xml"/><Relationship Id="rId6" Type="http://schemas.openxmlformats.org/officeDocument/2006/relationships/slideLayout" Target="../slideLayouts/slideLayout440.xml"/><Relationship Id="rId11" Type="http://schemas.openxmlformats.org/officeDocument/2006/relationships/slideLayout" Target="../slideLayouts/slideLayout445.xml"/><Relationship Id="rId5" Type="http://schemas.openxmlformats.org/officeDocument/2006/relationships/slideLayout" Target="../slideLayouts/slideLayout439.xml"/><Relationship Id="rId15" Type="http://schemas.openxmlformats.org/officeDocument/2006/relationships/tags" Target="../tags/tag1143.xml"/><Relationship Id="rId10" Type="http://schemas.openxmlformats.org/officeDocument/2006/relationships/slideLayout" Target="../slideLayouts/slideLayout444.xml"/><Relationship Id="rId4" Type="http://schemas.openxmlformats.org/officeDocument/2006/relationships/slideLayout" Target="../slideLayouts/slideLayout438.xml"/><Relationship Id="rId9" Type="http://schemas.openxmlformats.org/officeDocument/2006/relationships/slideLayout" Target="../slideLayouts/slideLayout443.xml"/><Relationship Id="rId14" Type="http://schemas.openxmlformats.org/officeDocument/2006/relationships/tags" Target="../tags/tag114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tags" Target="../tags/tag1179.xml"/><Relationship Id="rId3" Type="http://schemas.openxmlformats.org/officeDocument/2006/relationships/slideLayout" Target="../slideLayouts/slideLayout448.xml"/><Relationship Id="rId7" Type="http://schemas.openxmlformats.org/officeDocument/2006/relationships/slideLayout" Target="../slideLayouts/slideLayout452.xml"/><Relationship Id="rId12" Type="http://schemas.openxmlformats.org/officeDocument/2006/relationships/theme" Target="../theme/theme43.xml"/><Relationship Id="rId17" Type="http://schemas.openxmlformats.org/officeDocument/2006/relationships/tags" Target="../tags/tag1183.xml"/><Relationship Id="rId2" Type="http://schemas.openxmlformats.org/officeDocument/2006/relationships/slideLayout" Target="../slideLayouts/slideLayout447.xml"/><Relationship Id="rId16" Type="http://schemas.openxmlformats.org/officeDocument/2006/relationships/tags" Target="../tags/tag1182.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5" Type="http://schemas.openxmlformats.org/officeDocument/2006/relationships/tags" Target="../tags/tag1181.xml"/><Relationship Id="rId10" Type="http://schemas.openxmlformats.org/officeDocument/2006/relationships/slideLayout" Target="../slideLayouts/slideLayout455.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tags" Target="../tags/tag1180.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theme" Target="../theme/theme44.xml"/><Relationship Id="rId18" Type="http://schemas.openxmlformats.org/officeDocument/2006/relationships/tags" Target="../tags/tag1221.xml"/><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slideLayout" Target="../slideLayouts/slideLayout468.xml"/><Relationship Id="rId17" Type="http://schemas.openxmlformats.org/officeDocument/2006/relationships/tags" Target="../tags/tag1220.xml"/><Relationship Id="rId2" Type="http://schemas.openxmlformats.org/officeDocument/2006/relationships/slideLayout" Target="../slideLayouts/slideLayout458.xml"/><Relationship Id="rId16" Type="http://schemas.openxmlformats.org/officeDocument/2006/relationships/tags" Target="../tags/tag1219.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5" Type="http://schemas.openxmlformats.org/officeDocument/2006/relationships/tags" Target="../tags/tag1218.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 Id="rId14" Type="http://schemas.openxmlformats.org/officeDocument/2006/relationships/tags" Target="../tags/tag1217.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2" Type="http://schemas.openxmlformats.org/officeDocument/2006/relationships/slideLayout" Target="../slideLayouts/slideLayout470.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theme" Target="../theme/theme45.xml"/><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0.xml"/><Relationship Id="rId13" Type="http://schemas.openxmlformats.org/officeDocument/2006/relationships/tags" Target="../tags/tag1258.xml"/><Relationship Id="rId3" Type="http://schemas.openxmlformats.org/officeDocument/2006/relationships/slideLayout" Target="../slideLayouts/slideLayout485.xml"/><Relationship Id="rId7" Type="http://schemas.openxmlformats.org/officeDocument/2006/relationships/slideLayout" Target="../slideLayouts/slideLayout489.xml"/><Relationship Id="rId12" Type="http://schemas.openxmlformats.org/officeDocument/2006/relationships/theme" Target="../theme/theme46.xml"/><Relationship Id="rId17" Type="http://schemas.openxmlformats.org/officeDocument/2006/relationships/tags" Target="../tags/tag1262.xml"/><Relationship Id="rId2" Type="http://schemas.openxmlformats.org/officeDocument/2006/relationships/slideLayout" Target="../slideLayouts/slideLayout484.xml"/><Relationship Id="rId16" Type="http://schemas.openxmlformats.org/officeDocument/2006/relationships/tags" Target="../tags/tag1261.xml"/><Relationship Id="rId1" Type="http://schemas.openxmlformats.org/officeDocument/2006/relationships/slideLayout" Target="../slideLayouts/slideLayout483.xml"/><Relationship Id="rId6" Type="http://schemas.openxmlformats.org/officeDocument/2006/relationships/slideLayout" Target="../slideLayouts/slideLayout488.xml"/><Relationship Id="rId11" Type="http://schemas.openxmlformats.org/officeDocument/2006/relationships/slideLayout" Target="../slideLayouts/slideLayout493.xml"/><Relationship Id="rId5" Type="http://schemas.openxmlformats.org/officeDocument/2006/relationships/slideLayout" Target="../slideLayouts/slideLayout487.xml"/><Relationship Id="rId15" Type="http://schemas.openxmlformats.org/officeDocument/2006/relationships/tags" Target="../tags/tag1260.xml"/><Relationship Id="rId10" Type="http://schemas.openxmlformats.org/officeDocument/2006/relationships/slideLayout" Target="../slideLayouts/slideLayout492.xml"/><Relationship Id="rId4" Type="http://schemas.openxmlformats.org/officeDocument/2006/relationships/slideLayout" Target="../slideLayouts/slideLayout486.xml"/><Relationship Id="rId9" Type="http://schemas.openxmlformats.org/officeDocument/2006/relationships/slideLayout" Target="../slideLayouts/slideLayout491.xml"/><Relationship Id="rId14" Type="http://schemas.openxmlformats.org/officeDocument/2006/relationships/tags" Target="../tags/tag125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1.xml"/><Relationship Id="rId13" Type="http://schemas.openxmlformats.org/officeDocument/2006/relationships/theme" Target="../theme/theme47.xml"/><Relationship Id="rId18" Type="http://schemas.openxmlformats.org/officeDocument/2006/relationships/tags" Target="../tags/tag1300.xml"/><Relationship Id="rId3" Type="http://schemas.openxmlformats.org/officeDocument/2006/relationships/slideLayout" Target="../slideLayouts/slideLayout496.xml"/><Relationship Id="rId7" Type="http://schemas.openxmlformats.org/officeDocument/2006/relationships/slideLayout" Target="../slideLayouts/slideLayout500.xml"/><Relationship Id="rId12" Type="http://schemas.openxmlformats.org/officeDocument/2006/relationships/slideLayout" Target="../slideLayouts/slideLayout505.xml"/><Relationship Id="rId17" Type="http://schemas.openxmlformats.org/officeDocument/2006/relationships/tags" Target="../tags/tag1299.xml"/><Relationship Id="rId2" Type="http://schemas.openxmlformats.org/officeDocument/2006/relationships/slideLayout" Target="../slideLayouts/slideLayout495.xml"/><Relationship Id="rId16" Type="http://schemas.openxmlformats.org/officeDocument/2006/relationships/tags" Target="../tags/tag1298.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1" Type="http://schemas.openxmlformats.org/officeDocument/2006/relationships/slideLayout" Target="../slideLayouts/slideLayout504.xml"/><Relationship Id="rId5" Type="http://schemas.openxmlformats.org/officeDocument/2006/relationships/slideLayout" Target="../slideLayouts/slideLayout498.xml"/><Relationship Id="rId15" Type="http://schemas.openxmlformats.org/officeDocument/2006/relationships/tags" Target="../tags/tag1297.xml"/><Relationship Id="rId10" Type="http://schemas.openxmlformats.org/officeDocument/2006/relationships/slideLayout" Target="../slideLayouts/slideLayout503.xml"/><Relationship Id="rId4" Type="http://schemas.openxmlformats.org/officeDocument/2006/relationships/slideLayout" Target="../slideLayouts/slideLayout497.xml"/><Relationship Id="rId9" Type="http://schemas.openxmlformats.org/officeDocument/2006/relationships/slideLayout" Target="../slideLayouts/slideLayout502.xml"/><Relationship Id="rId14" Type="http://schemas.openxmlformats.org/officeDocument/2006/relationships/tags" Target="../tags/tag1296.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theme" Target="../theme/theme48.xml"/><Relationship Id="rId18" Type="http://schemas.openxmlformats.org/officeDocument/2006/relationships/tags" Target="../tags/tag1341.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17" Type="http://schemas.openxmlformats.org/officeDocument/2006/relationships/tags" Target="../tags/tag1340.xml"/><Relationship Id="rId2" Type="http://schemas.openxmlformats.org/officeDocument/2006/relationships/slideLayout" Target="../slideLayouts/slideLayout507.xml"/><Relationship Id="rId16" Type="http://schemas.openxmlformats.org/officeDocument/2006/relationships/tags" Target="../tags/tag1339.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tags" Target="../tags/tag1338.xml"/><Relationship Id="rId10" Type="http://schemas.openxmlformats.org/officeDocument/2006/relationships/slideLayout" Target="../slideLayouts/slideLayout515.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tags" Target="../tags/tag1337.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25.xml"/><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49.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18" Type="http://schemas.openxmlformats.org/officeDocument/2006/relationships/tags" Target="../tags/tag13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ags" Target="../tags/tag131.xml"/><Relationship Id="rId2" Type="http://schemas.openxmlformats.org/officeDocument/2006/relationships/slideLayout" Target="../slideLayouts/slideLayout46.xml"/><Relationship Id="rId16" Type="http://schemas.openxmlformats.org/officeDocument/2006/relationships/tags" Target="../tags/tag13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ags" Target="../tags/tag12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ags" Target="../tags/tag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ags" Target="../tags/tag1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17" Type="http://schemas.openxmlformats.org/officeDocument/2006/relationships/tags" Target="../tags/tag173.xml"/><Relationship Id="rId2" Type="http://schemas.openxmlformats.org/officeDocument/2006/relationships/slideLayout" Target="../slideLayouts/slideLayout58.xml"/><Relationship Id="rId16" Type="http://schemas.openxmlformats.org/officeDocument/2006/relationships/tags" Target="../tags/tag1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ags" Target="../tags/tag1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ags" Target="../tags/tag1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ags" Target="../tags/tag207.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17" Type="http://schemas.openxmlformats.org/officeDocument/2006/relationships/tags" Target="../tags/tag211.xml"/><Relationship Id="rId2" Type="http://schemas.openxmlformats.org/officeDocument/2006/relationships/slideLayout" Target="../slideLayouts/slideLayout69.xml"/><Relationship Id="rId16" Type="http://schemas.openxmlformats.org/officeDocument/2006/relationships/tags" Target="../tags/tag210.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ags" Target="../tags/tag209.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ags" Target="../tags/tag2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8.xml"/><Relationship Id="rId18" Type="http://schemas.openxmlformats.org/officeDocument/2006/relationships/tags" Target="../tags/tag249.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ags" Target="../tags/tag248.xml"/><Relationship Id="rId2" Type="http://schemas.openxmlformats.org/officeDocument/2006/relationships/slideLayout" Target="../slideLayouts/slideLayout80.xml"/><Relationship Id="rId16" Type="http://schemas.openxmlformats.org/officeDocument/2006/relationships/tags" Target="../tags/tag24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ags" Target="../tags/tag246.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ags" Target="../tags/tag24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ags" Target="../tags/tag286.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17" Type="http://schemas.openxmlformats.org/officeDocument/2006/relationships/tags" Target="../tags/tag290.xml"/><Relationship Id="rId2" Type="http://schemas.openxmlformats.org/officeDocument/2006/relationships/slideLayout" Target="../slideLayouts/slideLayout92.xml"/><Relationship Id="rId16" Type="http://schemas.openxmlformats.org/officeDocument/2006/relationships/tags" Target="../tags/tag28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tags" Target="../tags/tag288.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ags" Target="../tags/tag2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schemeClr val="tx1">
                    <a:tint val="75000"/>
                  </a:schemeClr>
                </a:solidFill>
                <a:latin typeface="Arial" charset="0"/>
                <a:cs typeface="Arial" charset="0"/>
              </a:defRPr>
            </a:lvl1pPr>
          </a:lstStyle>
          <a:p>
            <a:pPr>
              <a:defRPr/>
            </a:pPr>
            <a:fld id="{E35F508B-50B2-4B20-B30E-163B98B33042}" type="datetimeFigureOut">
              <a:rPr lang="en-US"/>
              <a:pPr>
                <a:defRPr/>
              </a:pPr>
              <a:t>1/19/2012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schemeClr val="tx1">
                    <a:tint val="75000"/>
                  </a:schemeClr>
                </a:solidFill>
                <a:latin typeface="Arial" charset="0"/>
                <a:cs typeface="Arial" charset="0"/>
              </a:defRPr>
            </a:lvl1pPr>
          </a:lstStyle>
          <a:p>
            <a:pPr>
              <a:defRPr/>
            </a:pPr>
            <a:fld id="{C27BC021-9EF2-4F30-84EE-BBD51EFD02A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20" r:id="rId1"/>
    <p:sldLayoutId id="2147516621" r:id="rId2"/>
    <p:sldLayoutId id="2147516622" r:id="rId3"/>
    <p:sldLayoutId id="2147516623" r:id="rId4"/>
    <p:sldLayoutId id="2147516624" r:id="rId5"/>
    <p:sldLayoutId id="2147516625" r:id="rId6"/>
    <p:sldLayoutId id="2147517105" r:id="rId7"/>
    <p:sldLayoutId id="2147516626" r:id="rId8"/>
    <p:sldLayoutId id="2147516627" r:id="rId9"/>
    <p:sldLayoutId id="2147516628" r:id="rId10"/>
    <p:sldLayoutId id="214751662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09"/>
            </a:gs>
            <a:gs pos="100000">
              <a:srgbClr val="00009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custDataLst>
              <p:tags r:id="rId13"/>
            </p:custDataLst>
          </p:nvPr>
        </p:nvSpPr>
        <p:spPr bwMode="auto">
          <a:xfrm>
            <a:off x="711200" y="6248400"/>
            <a:ext cx="1897063"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0" hangingPunct="0">
              <a:spcBef>
                <a:spcPct val="0"/>
              </a:spcBef>
              <a:defRPr sz="1400" b="0" dirty="0">
                <a:solidFill>
                  <a:srgbClr val="E0E0E0"/>
                </a:solidFill>
                <a:latin typeface="+mn-lt"/>
                <a:cs typeface="+mn-cs"/>
              </a:defRPr>
            </a:lvl1pPr>
          </a:lstStyle>
          <a:p>
            <a:pPr>
              <a:defRPr/>
            </a:pPr>
            <a:endParaRPr lang="en-US"/>
          </a:p>
        </p:txBody>
      </p:sp>
      <p:sp>
        <p:nvSpPr>
          <p:cNvPr id="1027" name="Rectangle 3"/>
          <p:cNvSpPr>
            <a:spLocks noGrp="1" noChangeArrowheads="1"/>
          </p:cNvSpPr>
          <p:nvPr>
            <p:ph type="ftr" sz="quarter" idx="3"/>
            <p:custDataLst>
              <p:tags r:id="rId14"/>
            </p:custDataLst>
          </p:nvPr>
        </p:nvSpPr>
        <p:spPr bwMode="auto">
          <a:xfrm>
            <a:off x="3149600" y="6248400"/>
            <a:ext cx="2844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spcBef>
                <a:spcPct val="0"/>
              </a:spcBef>
              <a:defRPr sz="1400" b="0" dirty="0">
                <a:solidFill>
                  <a:srgbClr val="E0E0E0"/>
                </a:solidFill>
                <a:latin typeface="+mn-lt"/>
                <a:cs typeface="+mn-cs"/>
              </a:defRPr>
            </a:lvl1pPr>
          </a:lstStyle>
          <a:p>
            <a:pPr>
              <a:defRPr/>
            </a:pPr>
            <a:endParaRPr lang="en-US"/>
          </a:p>
        </p:txBody>
      </p:sp>
      <p:sp>
        <p:nvSpPr>
          <p:cNvPr id="1028" name="Rectangle 4"/>
          <p:cNvSpPr>
            <a:spLocks noGrp="1" noChangeArrowheads="1"/>
          </p:cNvSpPr>
          <p:nvPr>
            <p:ph type="sldNum" sz="quarter" idx="4"/>
            <p:custDataLst>
              <p:tags r:id="rId15"/>
            </p:custDataLst>
          </p:nvPr>
        </p:nvSpPr>
        <p:spPr bwMode="auto">
          <a:xfrm>
            <a:off x="6535738" y="6248400"/>
            <a:ext cx="1897062"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spcBef>
                <a:spcPct val="0"/>
              </a:spcBef>
              <a:defRPr sz="1400" b="0">
                <a:solidFill>
                  <a:srgbClr val="E0E0E0"/>
                </a:solidFill>
                <a:latin typeface="+mn-lt"/>
                <a:cs typeface="+mn-cs"/>
              </a:defRPr>
            </a:lvl1pPr>
          </a:lstStyle>
          <a:p>
            <a:pPr>
              <a:defRPr/>
            </a:pPr>
            <a:fld id="{51AAF67D-74AC-4270-993E-C8180ECEEA3B}" type="slidenum">
              <a:rPr lang="en-US"/>
              <a:pPr>
                <a:defRPr/>
              </a:pPr>
              <a:t>‹#›</a:t>
            </a:fld>
            <a:endParaRPr lang="en-US" dirty="0"/>
          </a:p>
        </p:txBody>
      </p:sp>
      <p:sp>
        <p:nvSpPr>
          <p:cNvPr id="10245" name="Rectangle 5"/>
          <p:cNvSpPr>
            <a:spLocks noGrp="1" noChangeArrowheads="1"/>
          </p:cNvSpPr>
          <p:nvPr>
            <p:ph type="title"/>
            <p:custDataLst>
              <p:tags r:id="rId16"/>
            </p:custDataLst>
          </p:nvPr>
        </p:nvSpPr>
        <p:spPr bwMode="auto">
          <a:xfrm>
            <a:off x="1152525" y="342900"/>
            <a:ext cx="6908800" cy="114300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0246" name="Rectangle 6"/>
          <p:cNvSpPr>
            <a:spLocks noGrp="1" noChangeArrowheads="1"/>
          </p:cNvSpPr>
          <p:nvPr>
            <p:ph type="body" idx="1"/>
            <p:custDataLst>
              <p:tags r:id="rId17"/>
            </p:custDataLst>
          </p:nvPr>
        </p:nvSpPr>
        <p:spPr bwMode="auto">
          <a:xfrm>
            <a:off x="1117600" y="1981200"/>
            <a:ext cx="6908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47" name="Rectangle 10"/>
          <p:cNvSpPr>
            <a:spLocks noChangeArrowheads="1"/>
          </p:cNvSpPr>
          <p:nvPr>
            <p:custDataLst>
              <p:tags r:id="rId18"/>
            </p:custDataLst>
          </p:nvPr>
        </p:nvSpPr>
        <p:spPr bwMode="auto">
          <a:xfrm>
            <a:off x="90488" y="6226175"/>
            <a:ext cx="1182687" cy="517525"/>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endParaRPr lang="en-US" sz="2000" b="1">
              <a:solidFill>
                <a:srgbClr val="FFFFFF"/>
              </a:solidFill>
              <a:latin typeface="Times New Roman" pitchFamily="18" charset="0"/>
            </a:endParaRPr>
          </a:p>
        </p:txBody>
      </p:sp>
    </p:spTree>
  </p:cSld>
  <p:clrMap bg1="dk2" tx1="lt1" bg2="dk1" tx2="lt2" accent1="accent1" accent2="accent2" accent3="accent3" accent4="accent4" accent5="accent5" accent6="accent6" hlink="hlink" folHlink="folHlink"/>
  <p:sldLayoutIdLst>
    <p:sldLayoutId id="2147517111" r:id="rId1"/>
    <p:sldLayoutId id="2147517112" r:id="rId2"/>
    <p:sldLayoutId id="2147517113" r:id="rId3"/>
    <p:sldLayoutId id="2147517114" r:id="rId4"/>
    <p:sldLayoutId id="2147517115" r:id="rId5"/>
    <p:sldLayoutId id="2147517116" r:id="rId6"/>
    <p:sldLayoutId id="2147517117" r:id="rId7"/>
    <p:sldLayoutId id="2147517118" r:id="rId8"/>
    <p:sldLayoutId id="2147517119" r:id="rId9"/>
    <p:sldLayoutId id="2147517120" r:id="rId10"/>
    <p:sldLayoutId id="2147517121" r:id="rId1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0" fontAlgn="base" hangingPunct="0">
        <a:spcBef>
          <a:spcPct val="0"/>
        </a:spcBef>
        <a:spcAft>
          <a:spcPct val="0"/>
        </a:spcAft>
        <a:defRPr sz="4400">
          <a:solidFill>
            <a:schemeClr val="tx2"/>
          </a:solidFill>
          <a:latin typeface="Times New Roman" pitchFamily="18" charset="0"/>
        </a:defRPr>
      </a:lvl6pPr>
      <a:lvl7pPr marL="914400" algn="l" rtl="0" eaLnBrk="0" fontAlgn="base" hangingPunct="0">
        <a:spcBef>
          <a:spcPct val="0"/>
        </a:spcBef>
        <a:spcAft>
          <a:spcPct val="0"/>
        </a:spcAft>
        <a:defRPr sz="4400">
          <a:solidFill>
            <a:schemeClr val="tx2"/>
          </a:solidFill>
          <a:latin typeface="Times New Roman" pitchFamily="18" charset="0"/>
        </a:defRPr>
      </a:lvl7pPr>
      <a:lvl8pPr marL="1371600" algn="l" rtl="0" eaLnBrk="0" fontAlgn="base" hangingPunct="0">
        <a:spcBef>
          <a:spcPct val="0"/>
        </a:spcBef>
        <a:spcAft>
          <a:spcPct val="0"/>
        </a:spcAft>
        <a:defRPr sz="4400">
          <a:solidFill>
            <a:schemeClr val="tx2"/>
          </a:solidFill>
          <a:latin typeface="Times New Roman" pitchFamily="18" charset="0"/>
        </a:defRPr>
      </a:lvl8pPr>
      <a:lvl9pPr marL="1828800" algn="l"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75000"/>
        <a:buFont typeface="Monotype Sorts"/>
        <a:buChar char="ä"/>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Monotype Sorts"/>
        <a:buChar char="ä"/>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65000"/>
        <a:buFont typeface="Monotype Sorts"/>
        <a:buChar char="ä"/>
        <a:defRPr sz="2400">
          <a:solidFill>
            <a:schemeClr val="tx1"/>
          </a:solidFill>
          <a:latin typeface="+mn-lt"/>
        </a:defRPr>
      </a:lvl3pPr>
      <a:lvl4pPr marL="1600200" indent="-228600" algn="l" rtl="0" eaLnBrk="0" fontAlgn="base" hangingPunct="0">
        <a:spcBef>
          <a:spcPct val="20000"/>
        </a:spcBef>
        <a:spcAft>
          <a:spcPct val="0"/>
        </a:spcAft>
        <a:buClr>
          <a:schemeClr val="hlink"/>
        </a:buClr>
        <a:buSzPct val="65000"/>
        <a:buFont typeface="Monotype Sorts"/>
        <a:buChar char="ä"/>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5000"/>
        <a:buFont typeface="Monotype Sorts"/>
        <a:buChar char="ä"/>
        <a:defRPr sz="2000">
          <a:solidFill>
            <a:schemeClr val="tx1"/>
          </a:solidFill>
          <a:latin typeface="+mn-lt"/>
        </a:defRPr>
      </a:lvl5pPr>
      <a:lvl6pPr marL="25146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6pPr>
      <a:lvl7pPr marL="29718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7pPr>
      <a:lvl8pPr marL="34290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8pPr>
      <a:lvl9pPr marL="3886200" indent="-228600" algn="l" rtl="0" eaLnBrk="0" fontAlgn="base" hangingPunct="0">
        <a:spcBef>
          <a:spcPct val="20000"/>
        </a:spcBef>
        <a:spcAft>
          <a:spcPct val="0"/>
        </a:spcAft>
        <a:buClr>
          <a:schemeClr val="hlink"/>
        </a:buClr>
        <a:buSzPct val="65000"/>
        <a:buFont typeface="Monotype Sorts" pitchFamily="2" charset="2"/>
        <a:buChar char="ä"/>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6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126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F8F6D6A5-E1C8-44DB-8ACD-ACE0B78D27CA}" type="datetimeFigureOut">
              <a:rPr lang="en-US"/>
              <a:pPr>
                <a:defRPr/>
              </a:pPr>
              <a:t>1/19/2012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327B7668-A2CB-49E1-915C-45B7AECD7ED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15" r:id="rId1"/>
    <p:sldLayoutId id="2147516716" r:id="rId2"/>
    <p:sldLayoutId id="2147516717" r:id="rId3"/>
    <p:sldLayoutId id="2147516718" r:id="rId4"/>
    <p:sldLayoutId id="2147516719" r:id="rId5"/>
    <p:sldLayoutId id="2147516720" r:id="rId6"/>
    <p:sldLayoutId id="2147517122" r:id="rId7"/>
    <p:sldLayoutId id="2147516721" r:id="rId8"/>
    <p:sldLayoutId id="2147516722" r:id="rId9"/>
    <p:sldLayoutId id="2147516723" r:id="rId10"/>
    <p:sldLayoutId id="21475167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custDataLst>
              <p:tags r:id="rId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2291" name="Rectangle 3"/>
          <p:cNvSpPr>
            <a:spLocks noGrp="1" noChangeArrowheads="1"/>
          </p:cNvSpPr>
          <p:nvPr>
            <p:ph type="body" idx="1"/>
            <p:custDataLst>
              <p:tags r:id="rId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9ABA1652-2B2E-4A0D-9D7C-3440EE111064}"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25"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65B62BC9-0278-4DC7-B57A-6B1C2B7606D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26" r:id="rId1"/>
    <p:sldLayoutId id="2147516727" r:id="rId2"/>
    <p:sldLayoutId id="2147516728" r:id="rId3"/>
    <p:sldLayoutId id="2147516729" r:id="rId4"/>
    <p:sldLayoutId id="2147516730" r:id="rId5"/>
    <p:sldLayoutId id="2147516731" r:id="rId6"/>
    <p:sldLayoutId id="2147516732" r:id="rId7"/>
    <p:sldLayoutId id="2147516733" r:id="rId8"/>
    <p:sldLayoutId id="2147516734" r:id="rId9"/>
    <p:sldLayoutId id="2147516735" r:id="rId10"/>
    <p:sldLayoutId id="214751673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custDataLst>
              <p:tags r:id="rId14"/>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339" name="Rectangle 3"/>
          <p:cNvSpPr>
            <a:spLocks noGrp="1" noChangeArrowheads="1"/>
          </p:cNvSpPr>
          <p:nvPr>
            <p:ph type="body" idx="1"/>
            <p:custDataLst>
              <p:tags r:id="rId15"/>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3C548E7B-4584-412D-9CCF-228475BE645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37" r:id="rId1"/>
    <p:sldLayoutId id="2147516738" r:id="rId2"/>
    <p:sldLayoutId id="2147516739" r:id="rId3"/>
    <p:sldLayoutId id="2147516740" r:id="rId4"/>
    <p:sldLayoutId id="2147516741" r:id="rId5"/>
    <p:sldLayoutId id="2147516742" r:id="rId6"/>
    <p:sldLayoutId id="2147516743" r:id="rId7"/>
    <p:sldLayoutId id="2147516744" r:id="rId8"/>
    <p:sldLayoutId id="2147516745" r:id="rId9"/>
    <p:sldLayoutId id="2147516746" r:id="rId10"/>
    <p:sldLayoutId id="2147516747" r:id="rId11"/>
    <p:sldLayoutId id="2147516748"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body" idx="1"/>
            <p:custDataLst>
              <p:tags r:id="rId13"/>
            </p:custDataLst>
          </p:nvPr>
        </p:nvSpPr>
        <p:spPr bwMode="auto">
          <a:xfrm>
            <a:off x="685800" y="1066800"/>
            <a:ext cx="7772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1707011" name="Rectangle 3"/>
          <p:cNvSpPr>
            <a:spLocks noGrp="1" noChangeArrowheads="1"/>
          </p:cNvSpPr>
          <p:nvPr>
            <p:ph type="sldNum" sz="quarter" idx="4"/>
            <p:custDataLst>
              <p:tags r:id="rId14"/>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solidFill>
                  <a:srgbClr val="000000"/>
                </a:solidFill>
                <a:latin typeface="Arial" charset="0"/>
                <a:cs typeface="Arial" charset="0"/>
              </a:defRPr>
            </a:lvl1pPr>
          </a:lstStyle>
          <a:p>
            <a:pPr>
              <a:defRPr/>
            </a:pPr>
            <a:fld id="{53DE1814-5E43-4362-9F87-FEB0B2BEBFA1}"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49" r:id="rId1"/>
    <p:sldLayoutId id="2147516750" r:id="rId2"/>
    <p:sldLayoutId id="2147516751" r:id="rId3"/>
    <p:sldLayoutId id="2147516752" r:id="rId4"/>
    <p:sldLayoutId id="2147516753" r:id="rId5"/>
    <p:sldLayoutId id="2147516754" r:id="rId6"/>
    <p:sldLayoutId id="2147516755" r:id="rId7"/>
    <p:sldLayoutId id="2147516756" r:id="rId8"/>
    <p:sldLayoutId id="2147516757" r:id="rId9"/>
    <p:sldLayoutId id="2147516758" r:id="rId10"/>
    <p:sldLayoutId id="2147516759" r:id="rId11"/>
  </p:sldLayoutIdLst>
  <p:hf hdr="0" ftr="0" dt="0"/>
  <p:txStyles>
    <p:titleStyle>
      <a:lvl1pPr algn="ctr" rtl="0" eaLnBrk="0" fontAlgn="base" hangingPunct="0">
        <a:spcBef>
          <a:spcPct val="0"/>
        </a:spcBef>
        <a:spcAft>
          <a:spcPct val="0"/>
        </a:spcAft>
        <a:defRPr sz="2800" b="1">
          <a:solidFill>
            <a:srgbClr val="008080"/>
          </a:solidFill>
          <a:latin typeface="+mj-lt"/>
          <a:ea typeface="+mj-ea"/>
          <a:cs typeface="+mj-cs"/>
        </a:defRPr>
      </a:lvl1pPr>
      <a:lvl2pPr algn="ctr" rtl="0" eaLnBrk="0" fontAlgn="base" hangingPunct="0">
        <a:spcBef>
          <a:spcPct val="0"/>
        </a:spcBef>
        <a:spcAft>
          <a:spcPct val="0"/>
        </a:spcAft>
        <a:defRPr sz="2800" b="1">
          <a:solidFill>
            <a:srgbClr val="008080"/>
          </a:solidFill>
          <a:latin typeface="Arial" charset="0"/>
          <a:cs typeface="Arial" charset="0"/>
        </a:defRPr>
      </a:lvl2pPr>
      <a:lvl3pPr algn="ctr" rtl="0" eaLnBrk="0" fontAlgn="base" hangingPunct="0">
        <a:spcBef>
          <a:spcPct val="0"/>
        </a:spcBef>
        <a:spcAft>
          <a:spcPct val="0"/>
        </a:spcAft>
        <a:defRPr sz="2800" b="1">
          <a:solidFill>
            <a:srgbClr val="008080"/>
          </a:solidFill>
          <a:latin typeface="Arial" charset="0"/>
          <a:cs typeface="Arial" charset="0"/>
        </a:defRPr>
      </a:lvl3pPr>
      <a:lvl4pPr algn="ctr" rtl="0" eaLnBrk="0" fontAlgn="base" hangingPunct="0">
        <a:spcBef>
          <a:spcPct val="0"/>
        </a:spcBef>
        <a:spcAft>
          <a:spcPct val="0"/>
        </a:spcAft>
        <a:defRPr sz="2800" b="1">
          <a:solidFill>
            <a:srgbClr val="008080"/>
          </a:solidFill>
          <a:latin typeface="Arial" charset="0"/>
          <a:cs typeface="Arial" charset="0"/>
        </a:defRPr>
      </a:lvl4pPr>
      <a:lvl5pPr algn="ctr" rtl="0" eaLnBrk="0" fontAlgn="base" hangingPunct="0">
        <a:spcBef>
          <a:spcPct val="0"/>
        </a:spcBef>
        <a:spcAft>
          <a:spcPct val="0"/>
        </a:spcAft>
        <a:defRPr sz="2800" b="1">
          <a:solidFill>
            <a:srgbClr val="008080"/>
          </a:solidFill>
          <a:latin typeface="Arial" charset="0"/>
          <a:cs typeface="Arial" charset="0"/>
        </a:defRPr>
      </a:lvl5pPr>
      <a:lvl6pPr marL="457200" algn="ctr" rtl="0" fontAlgn="base">
        <a:spcBef>
          <a:spcPct val="0"/>
        </a:spcBef>
        <a:spcAft>
          <a:spcPct val="0"/>
        </a:spcAft>
        <a:defRPr sz="2800" b="1">
          <a:solidFill>
            <a:srgbClr val="008080"/>
          </a:solidFill>
          <a:latin typeface="Arial" charset="0"/>
          <a:cs typeface="Arial" charset="0"/>
        </a:defRPr>
      </a:lvl6pPr>
      <a:lvl7pPr marL="914400" algn="ctr" rtl="0" fontAlgn="base">
        <a:spcBef>
          <a:spcPct val="0"/>
        </a:spcBef>
        <a:spcAft>
          <a:spcPct val="0"/>
        </a:spcAft>
        <a:defRPr sz="2800" b="1">
          <a:solidFill>
            <a:srgbClr val="008080"/>
          </a:solidFill>
          <a:latin typeface="Arial" charset="0"/>
          <a:cs typeface="Arial" charset="0"/>
        </a:defRPr>
      </a:lvl7pPr>
      <a:lvl8pPr marL="1371600" algn="ctr" rtl="0" fontAlgn="base">
        <a:spcBef>
          <a:spcPct val="0"/>
        </a:spcBef>
        <a:spcAft>
          <a:spcPct val="0"/>
        </a:spcAft>
        <a:defRPr sz="2800" b="1">
          <a:solidFill>
            <a:srgbClr val="008080"/>
          </a:solidFill>
          <a:latin typeface="Arial" charset="0"/>
          <a:cs typeface="Arial" charset="0"/>
        </a:defRPr>
      </a:lvl8pPr>
      <a:lvl9pPr marL="1828800" algn="ctr" rtl="0" fontAlgn="base">
        <a:spcBef>
          <a:spcPct val="0"/>
        </a:spcBef>
        <a:spcAft>
          <a:spcPct val="0"/>
        </a:spcAft>
        <a:defRPr sz="2800" b="1">
          <a:solidFill>
            <a:srgbClr val="008080"/>
          </a:solidFill>
          <a:latin typeface="Arial" charset="0"/>
          <a:cs typeface="Arial" charset="0"/>
        </a:defRPr>
      </a:lvl9pPr>
    </p:titleStyle>
    <p:bodyStyle>
      <a:lvl1pPr marL="342900" indent="-342900" algn="l" rtl="0" eaLnBrk="0" fontAlgn="base" hangingPunct="0">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b="1">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2474A29D-D077-47AE-897C-5DBF64481B1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60" r:id="rId1"/>
    <p:sldLayoutId id="2147516761" r:id="rId2"/>
    <p:sldLayoutId id="2147516762" r:id="rId3"/>
    <p:sldLayoutId id="2147516763" r:id="rId4"/>
    <p:sldLayoutId id="2147516764" r:id="rId5"/>
    <p:sldLayoutId id="2147516765" r:id="rId6"/>
    <p:sldLayoutId id="2147516766" r:id="rId7"/>
    <p:sldLayoutId id="2147516767" r:id="rId8"/>
    <p:sldLayoutId id="2147516768" r:id="rId9"/>
    <p:sldLayoutId id="2147516769" r:id="rId10"/>
    <p:sldLayoutId id="214751677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custDataLst>
              <p:tags r:id="rId14"/>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411" name="Rectangle 3"/>
          <p:cNvSpPr>
            <a:spLocks noGrp="1" noChangeArrowheads="1"/>
          </p:cNvSpPr>
          <p:nvPr>
            <p:ph type="body" idx="1"/>
            <p:custDataLst>
              <p:tags r:id="rId15"/>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588F56D6-5DED-4FAA-A120-D1BAF53D2F9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71" r:id="rId1"/>
    <p:sldLayoutId id="2147516772" r:id="rId2"/>
    <p:sldLayoutId id="2147516773" r:id="rId3"/>
    <p:sldLayoutId id="2147516774" r:id="rId4"/>
    <p:sldLayoutId id="2147516775" r:id="rId5"/>
    <p:sldLayoutId id="2147516776" r:id="rId6"/>
    <p:sldLayoutId id="2147516777" r:id="rId7"/>
    <p:sldLayoutId id="2147516778" r:id="rId8"/>
    <p:sldLayoutId id="2147516779" r:id="rId9"/>
    <p:sldLayoutId id="2147516780" r:id="rId10"/>
    <p:sldLayoutId id="2147516781" r:id="rId11"/>
    <p:sldLayoutId id="2147516782"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434"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5"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EFB904AC-09EB-481D-A566-76C89BF531FA}" type="datetimeFigureOut">
              <a:rPr lang="en-US"/>
              <a:pPr>
                <a:defRPr/>
              </a:pPr>
              <a:t>1/19/2012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F69D58DF-6890-482B-AF3A-428267240E4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83" r:id="rId1"/>
    <p:sldLayoutId id="2147516784" r:id="rId2"/>
    <p:sldLayoutId id="2147516785" r:id="rId3"/>
    <p:sldLayoutId id="2147516786" r:id="rId4"/>
    <p:sldLayoutId id="2147516787" r:id="rId5"/>
    <p:sldLayoutId id="2147516788" r:id="rId6"/>
    <p:sldLayoutId id="2147517123" r:id="rId7"/>
    <p:sldLayoutId id="2147516789" r:id="rId8"/>
    <p:sldLayoutId id="2147516790" r:id="rId9"/>
    <p:sldLayoutId id="2147516791" r:id="rId10"/>
    <p:sldLayoutId id="214751679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458"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9459"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B5DE88F6-53B1-473F-BD95-6D7EF35104CE}" type="datetimeFigureOut">
              <a:rPr lang="en-US"/>
              <a:pPr>
                <a:defRPr/>
              </a:pPr>
              <a:t>1/19/2012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1C83B51B-D023-4CFF-B864-CE639451D51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93" r:id="rId1"/>
    <p:sldLayoutId id="2147516794" r:id="rId2"/>
    <p:sldLayoutId id="2147516795" r:id="rId3"/>
    <p:sldLayoutId id="2147516796" r:id="rId4"/>
    <p:sldLayoutId id="2147516797" r:id="rId5"/>
    <p:sldLayoutId id="2147516798" r:id="rId6"/>
    <p:sldLayoutId id="2147517124" r:id="rId7"/>
    <p:sldLayoutId id="2147516799" r:id="rId8"/>
    <p:sldLayoutId id="2147516800" r:id="rId9"/>
    <p:sldLayoutId id="2147516801" r:id="rId10"/>
    <p:sldLayoutId id="21475168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9076" name="Rectangle 4"/>
          <p:cNvSpPr>
            <a:spLocks noGrp="1" noChangeArrowheads="1"/>
          </p:cNvSpPr>
          <p:nvPr>
            <p:ph type="dt" sz="half" idx="2"/>
            <p:custDataLst>
              <p:tags r:id="rId15"/>
            </p:custDataLst>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400" dirty="0">
                <a:latin typeface="Arial" charset="0"/>
                <a:cs typeface="Arial" charset="0"/>
              </a:defRPr>
            </a:lvl1pPr>
          </a:lstStyle>
          <a:p>
            <a:pPr>
              <a:defRPr/>
            </a:pPr>
            <a:endParaRPr lang="en-US"/>
          </a:p>
        </p:txBody>
      </p:sp>
      <p:sp>
        <p:nvSpPr>
          <p:cNvPr id="259077" name="Rectangle 5"/>
          <p:cNvSpPr>
            <a:spLocks noGrp="1" noChangeArrowheads="1"/>
          </p:cNvSpPr>
          <p:nvPr>
            <p:ph type="ftr" sz="quarter" idx="3"/>
            <p:custDataLst>
              <p:tags r:id="rId16"/>
            </p:custDataLst>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a:latin typeface="Arial" charset="0"/>
                <a:cs typeface="Arial" charset="0"/>
              </a:defRPr>
            </a:lvl1pPr>
          </a:lstStyle>
          <a:p>
            <a:pPr>
              <a:defRPr/>
            </a:pPr>
            <a:endParaRPr lang="en-US"/>
          </a:p>
        </p:txBody>
      </p:sp>
      <p:sp>
        <p:nvSpPr>
          <p:cNvPr id="259078" name="Rectangle 6"/>
          <p:cNvSpPr>
            <a:spLocks noGrp="1" noChangeArrowheads="1"/>
          </p:cNvSpPr>
          <p:nvPr>
            <p:ph type="sldNum" sz="quarter" idx="4"/>
            <p:custDataLst>
              <p:tags r:id="rId17"/>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FC12BBB9-BD95-4291-8160-1F74DD34F13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30" r:id="rId1"/>
    <p:sldLayoutId id="2147516631" r:id="rId2"/>
    <p:sldLayoutId id="2147516632" r:id="rId3"/>
    <p:sldLayoutId id="2147516633" r:id="rId4"/>
    <p:sldLayoutId id="2147516634" r:id="rId5"/>
    <p:sldLayoutId id="2147516635" r:id="rId6"/>
    <p:sldLayoutId id="2147516636" r:id="rId7"/>
    <p:sldLayoutId id="2147516637" r:id="rId8"/>
    <p:sldLayoutId id="2147516638" r:id="rId9"/>
    <p:sldLayoutId id="2147516639" r:id="rId10"/>
    <p:sldLayoutId id="214751664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482"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483"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BCB1C1BF-40A7-48D2-85E8-A4BCDDAF3AC3}" type="datetimeFigureOut">
              <a:rPr lang="en-US"/>
              <a:pPr>
                <a:defRPr/>
              </a:pPr>
              <a:t>1/19/2012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1A3557CA-1B48-4366-B807-A5F4396D574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803" r:id="rId1"/>
    <p:sldLayoutId id="2147516804" r:id="rId2"/>
    <p:sldLayoutId id="2147516805" r:id="rId3"/>
    <p:sldLayoutId id="2147516806" r:id="rId4"/>
    <p:sldLayoutId id="2147516807" r:id="rId5"/>
    <p:sldLayoutId id="2147516808" r:id="rId6"/>
    <p:sldLayoutId id="2147517125" r:id="rId7"/>
    <p:sldLayoutId id="2147516809" r:id="rId8"/>
    <p:sldLayoutId id="2147516810" r:id="rId9"/>
    <p:sldLayoutId id="2147516811" r:id="rId10"/>
    <p:sldLayoutId id="214751681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title"/>
            <p:custDataLst>
              <p:tags r:id="rId3"/>
            </p:custDataLst>
          </p:nvPr>
        </p:nvSpPr>
        <p:spPr bwMode="auto">
          <a:xfrm>
            <a:off x="457200" y="273050"/>
            <a:ext cx="8226425"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21507" name="Rectangle 2"/>
          <p:cNvSpPr>
            <a:spLocks noGrp="1" noChangeArrowheads="1"/>
          </p:cNvSpPr>
          <p:nvPr>
            <p:ph type="body" idx="1"/>
            <p:custDataLst>
              <p:tags r:id="rId4"/>
            </p:custDataLst>
          </p:nvPr>
        </p:nvSpPr>
        <p:spPr bwMode="auto">
          <a:xfrm>
            <a:off x="457200" y="1604963"/>
            <a:ext cx="82264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25577"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custDataLst>
              <p:tags r:id="rId5"/>
            </p:custDataLst>
          </p:nvPr>
        </p:nvSpPr>
        <p:spPr bwMode="auto">
          <a:xfrm>
            <a:off x="457200" y="6246813"/>
            <a:ext cx="2127250"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Clr>
                <a:srgbClr val="000000"/>
              </a:buClr>
              <a:buSzPct val="100000"/>
              <a:buFont typeface="Times New Roman" pitchFamily="18" charset="0"/>
              <a:buNone/>
              <a:defRPr sz="1300" dirty="0">
                <a:solidFill>
                  <a:srgbClr val="FFFFFF"/>
                </a:solidFill>
                <a:latin typeface="Times New Roman" pitchFamily="18" charset="0"/>
                <a:cs typeface="DejaVu Sans" pitchFamily="34" charset="0"/>
              </a:defRPr>
            </a:lvl1pPr>
          </a:lstStyle>
          <a:p>
            <a:pPr>
              <a:defRPr/>
            </a:pPr>
            <a:endParaRPr lang="en-US"/>
          </a:p>
        </p:txBody>
      </p:sp>
      <p:sp>
        <p:nvSpPr>
          <p:cNvPr id="1028" name="Rectangle 4"/>
          <p:cNvSpPr>
            <a:spLocks noGrp="1" noChangeArrowheads="1"/>
          </p:cNvSpPr>
          <p:nvPr>
            <p:ph type="ftr"/>
            <p:custDataLst>
              <p:tags r:id="rId6"/>
            </p:custDataLst>
          </p:nvPr>
        </p:nvSpPr>
        <p:spPr bwMode="auto">
          <a:xfrm>
            <a:off x="3127375" y="6246813"/>
            <a:ext cx="2897188"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hangingPunct="0">
              <a:lnSpc>
                <a:spcPct val="93000"/>
              </a:lnSpc>
              <a:buClr>
                <a:srgbClr val="000000"/>
              </a:buClr>
              <a:buSzPct val="100000"/>
              <a:buFont typeface="Times New Roman" pitchFamily="18" charset="0"/>
              <a:buNone/>
              <a:defRPr sz="1300" dirty="0">
                <a:solidFill>
                  <a:srgbClr val="FFFFFF"/>
                </a:solidFill>
                <a:latin typeface="Times New Roman" pitchFamily="18" charset="0"/>
                <a:cs typeface="DejaVu Sans" pitchFamily="34" charset="0"/>
              </a:defRPr>
            </a:lvl1pPr>
          </a:lstStyle>
          <a:p>
            <a:pPr>
              <a:defRPr/>
            </a:pPr>
            <a:endParaRPr lang="en-US"/>
          </a:p>
        </p:txBody>
      </p:sp>
      <p:sp>
        <p:nvSpPr>
          <p:cNvPr id="1029" name="Rectangle 5"/>
          <p:cNvSpPr>
            <a:spLocks noGrp="1" noChangeArrowheads="1"/>
          </p:cNvSpPr>
          <p:nvPr>
            <p:ph type="sldNum"/>
            <p:custDataLst>
              <p:tags r:id="rId7"/>
            </p:custDataLst>
          </p:nvPr>
        </p:nvSpPr>
        <p:spPr bwMode="auto">
          <a:xfrm>
            <a:off x="6554788" y="6246813"/>
            <a:ext cx="2128837" cy="47148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hangingPunct="0">
              <a:lnSpc>
                <a:spcPct val="93000"/>
              </a:lnSpc>
              <a:buClr>
                <a:srgbClr val="000000"/>
              </a:buClr>
              <a:buSzPct val="100000"/>
              <a:buFont typeface="Times New Roman" pitchFamily="18" charset="0"/>
              <a:buNone/>
              <a:defRPr sz="1300">
                <a:solidFill>
                  <a:srgbClr val="FFFFFF"/>
                </a:solidFill>
                <a:latin typeface="Times New Roman" pitchFamily="18" charset="0"/>
                <a:cs typeface="DejaVu Sans" pitchFamily="34" charset="0"/>
              </a:defRPr>
            </a:lvl1pPr>
          </a:lstStyle>
          <a:p>
            <a:pPr>
              <a:defRPr/>
            </a:pPr>
            <a:fld id="{6B8F16B1-D47B-48B2-AD9E-C9B8CE82159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126" r:id="rId1"/>
  </p:sldLayoutIdLst>
  <p:txStyles>
    <p:titleStyle>
      <a:lvl1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mj-lt"/>
          <a:ea typeface="DejaVu Sans"/>
          <a:cs typeface="+mj-cs"/>
        </a:defRPr>
      </a:lvl1pPr>
      <a:lvl2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2pPr>
      <a:lvl3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3pPr>
      <a:lvl4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4pPr>
      <a:lvl5pPr algn="ctr" defTabSz="412750"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5pPr>
      <a:lvl6pPr marL="2278631"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6pPr>
      <a:lvl7pPr marL="2692927"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7pPr>
      <a:lvl8pPr marL="3107226"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8pPr>
      <a:lvl9pPr marL="3521520" indent="-207150" algn="ctr" defTabSz="414296"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9pPr>
    </p:titleStyle>
    <p:bodyStyle>
      <a:lvl1pPr marL="309563" indent="-309563" algn="l" defTabSz="412750" rtl="0" eaLnBrk="0" fontAlgn="base" hangingPunct="0">
        <a:lnSpc>
          <a:spcPct val="93000"/>
        </a:lnSpc>
        <a:spcBef>
          <a:spcPct val="0"/>
        </a:spcBef>
        <a:spcAft>
          <a:spcPts val="1288"/>
        </a:spcAft>
        <a:buClr>
          <a:srgbClr val="000000"/>
        </a:buClr>
        <a:buSzPct val="100000"/>
        <a:buFont typeface="Times New Roman" pitchFamily="18" charset="0"/>
        <a:defRPr sz="2900">
          <a:solidFill>
            <a:srgbClr val="FFFFFF"/>
          </a:solidFill>
          <a:latin typeface="+mn-lt"/>
          <a:ea typeface="DejaVu Sans"/>
          <a:cs typeface="+mn-cs"/>
        </a:defRPr>
      </a:lvl1pPr>
      <a:lvl2pPr marL="673100" indent="-258763" algn="l" defTabSz="412750" rtl="0" eaLnBrk="0" fontAlgn="base" hangingPunct="0">
        <a:lnSpc>
          <a:spcPct val="93000"/>
        </a:lnSpc>
        <a:spcBef>
          <a:spcPct val="0"/>
        </a:spcBef>
        <a:spcAft>
          <a:spcPts val="1038"/>
        </a:spcAft>
        <a:buClr>
          <a:srgbClr val="000000"/>
        </a:buClr>
        <a:buSzPct val="100000"/>
        <a:buFont typeface="Times New Roman" pitchFamily="18" charset="0"/>
        <a:defRPr sz="2500">
          <a:solidFill>
            <a:srgbClr val="FFFFFF"/>
          </a:solidFill>
          <a:latin typeface="+mn-lt"/>
          <a:ea typeface="DejaVu Sans"/>
          <a:cs typeface="+mn-cs"/>
        </a:defRPr>
      </a:lvl2pPr>
      <a:lvl3pPr marL="1035050" indent="-206375" algn="l" defTabSz="412750" rtl="0" eaLnBrk="0" fontAlgn="base" hangingPunct="0">
        <a:lnSpc>
          <a:spcPct val="93000"/>
        </a:lnSpc>
        <a:spcBef>
          <a:spcPct val="0"/>
        </a:spcBef>
        <a:spcAft>
          <a:spcPts val="775"/>
        </a:spcAft>
        <a:buClr>
          <a:srgbClr val="000000"/>
        </a:buClr>
        <a:buSzPct val="100000"/>
        <a:buFont typeface="Times New Roman" pitchFamily="18" charset="0"/>
        <a:defRPr sz="2200">
          <a:solidFill>
            <a:srgbClr val="FFFFFF"/>
          </a:solidFill>
          <a:latin typeface="+mn-lt"/>
          <a:ea typeface="DejaVu Sans"/>
          <a:cs typeface="+mn-cs"/>
        </a:defRPr>
      </a:lvl3pPr>
      <a:lvl4pPr marL="1449388" indent="-206375" algn="l" defTabSz="412750" rtl="0" eaLnBrk="0" fontAlgn="base" hangingPunct="0">
        <a:lnSpc>
          <a:spcPct val="93000"/>
        </a:lnSpc>
        <a:spcBef>
          <a:spcPct val="0"/>
        </a:spcBef>
        <a:spcAft>
          <a:spcPts val="525"/>
        </a:spcAft>
        <a:buClr>
          <a:srgbClr val="000000"/>
        </a:buClr>
        <a:buSzPct val="100000"/>
        <a:buFont typeface="Times New Roman" pitchFamily="18" charset="0"/>
        <a:defRPr>
          <a:solidFill>
            <a:srgbClr val="FFFFFF"/>
          </a:solidFill>
          <a:latin typeface="+mn-lt"/>
          <a:ea typeface="DejaVu Sans"/>
          <a:cs typeface="+mn-cs"/>
        </a:defRPr>
      </a:lvl4pPr>
      <a:lvl5pPr marL="1863725" indent="-206375" algn="l" defTabSz="412750" rtl="0" eaLnBrk="0" fontAlgn="base" hangingPunct="0">
        <a:lnSpc>
          <a:spcPct val="93000"/>
        </a:lnSpc>
        <a:spcBef>
          <a:spcPct val="0"/>
        </a:spcBef>
        <a:spcAft>
          <a:spcPts val="263"/>
        </a:spcAft>
        <a:buClr>
          <a:srgbClr val="000000"/>
        </a:buClr>
        <a:buSzPct val="100000"/>
        <a:buFont typeface="Times New Roman" pitchFamily="18" charset="0"/>
        <a:defRPr>
          <a:solidFill>
            <a:srgbClr val="FFFFFF"/>
          </a:solidFill>
          <a:latin typeface="+mn-lt"/>
          <a:ea typeface="DejaVu Sans"/>
          <a:cs typeface="+mn-cs"/>
        </a:defRPr>
      </a:lvl5pPr>
      <a:lvl6pPr marL="2278631"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6pPr>
      <a:lvl7pPr marL="2692927"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7pPr>
      <a:lvl8pPr marL="3107226"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8pPr>
      <a:lvl9pPr marL="3521520" indent="-207150" algn="l" defTabSz="414296"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9pPr>
    </p:bodyStyle>
    <p:otherStyle>
      <a:defPPr>
        <a:defRPr lang="en-US"/>
      </a:defPPr>
      <a:lvl1pPr marL="0" algn="l" defTabSz="828592" rtl="0" eaLnBrk="1" latinLnBrk="0" hangingPunct="1">
        <a:defRPr sz="1600" kern="1200">
          <a:solidFill>
            <a:schemeClr val="tx1"/>
          </a:solidFill>
          <a:latin typeface="+mn-lt"/>
          <a:ea typeface="+mn-ea"/>
          <a:cs typeface="+mn-cs"/>
        </a:defRPr>
      </a:lvl1pPr>
      <a:lvl2pPr marL="414296" algn="l" defTabSz="828592" rtl="0" eaLnBrk="1" latinLnBrk="0" hangingPunct="1">
        <a:defRPr sz="1600" kern="1200">
          <a:solidFill>
            <a:schemeClr val="tx1"/>
          </a:solidFill>
          <a:latin typeface="+mn-lt"/>
          <a:ea typeface="+mn-ea"/>
          <a:cs typeface="+mn-cs"/>
        </a:defRPr>
      </a:lvl2pPr>
      <a:lvl3pPr marL="828592" algn="l" defTabSz="828592" rtl="0" eaLnBrk="1" latinLnBrk="0" hangingPunct="1">
        <a:defRPr sz="1600" kern="1200">
          <a:solidFill>
            <a:schemeClr val="tx1"/>
          </a:solidFill>
          <a:latin typeface="+mn-lt"/>
          <a:ea typeface="+mn-ea"/>
          <a:cs typeface="+mn-cs"/>
        </a:defRPr>
      </a:lvl3pPr>
      <a:lvl4pPr marL="1242888" algn="l" defTabSz="828592" rtl="0" eaLnBrk="1" latinLnBrk="0" hangingPunct="1">
        <a:defRPr sz="1600" kern="1200">
          <a:solidFill>
            <a:schemeClr val="tx1"/>
          </a:solidFill>
          <a:latin typeface="+mn-lt"/>
          <a:ea typeface="+mn-ea"/>
          <a:cs typeface="+mn-cs"/>
        </a:defRPr>
      </a:lvl4pPr>
      <a:lvl5pPr marL="1657185" algn="l" defTabSz="828592" rtl="0" eaLnBrk="1" latinLnBrk="0" hangingPunct="1">
        <a:defRPr sz="1600" kern="1200">
          <a:solidFill>
            <a:schemeClr val="tx1"/>
          </a:solidFill>
          <a:latin typeface="+mn-lt"/>
          <a:ea typeface="+mn-ea"/>
          <a:cs typeface="+mn-cs"/>
        </a:defRPr>
      </a:lvl5pPr>
      <a:lvl6pPr marL="2071482" algn="l" defTabSz="828592" rtl="0" eaLnBrk="1" latinLnBrk="0" hangingPunct="1">
        <a:defRPr sz="1600" kern="1200">
          <a:solidFill>
            <a:schemeClr val="tx1"/>
          </a:solidFill>
          <a:latin typeface="+mn-lt"/>
          <a:ea typeface="+mn-ea"/>
          <a:cs typeface="+mn-cs"/>
        </a:defRPr>
      </a:lvl6pPr>
      <a:lvl7pPr marL="2485778" algn="l" defTabSz="828592" rtl="0" eaLnBrk="1" latinLnBrk="0" hangingPunct="1">
        <a:defRPr sz="1600" kern="1200">
          <a:solidFill>
            <a:schemeClr val="tx1"/>
          </a:solidFill>
          <a:latin typeface="+mn-lt"/>
          <a:ea typeface="+mn-ea"/>
          <a:cs typeface="+mn-cs"/>
        </a:defRPr>
      </a:lvl7pPr>
      <a:lvl8pPr marL="2900074" algn="l" defTabSz="828592" rtl="0" eaLnBrk="1" latinLnBrk="0" hangingPunct="1">
        <a:defRPr sz="1600" kern="1200">
          <a:solidFill>
            <a:schemeClr val="tx1"/>
          </a:solidFill>
          <a:latin typeface="+mn-lt"/>
          <a:ea typeface="+mn-ea"/>
          <a:cs typeface="+mn-cs"/>
        </a:defRPr>
      </a:lvl8pPr>
      <a:lvl9pPr marL="3314372" algn="l" defTabSz="828592" rtl="0" eaLnBrk="1" latinLnBrk="0" hangingPunct="1">
        <a:defRPr sz="16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53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253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EF8EFF34-5CF5-4A86-9E39-DAFB19796A89}" type="datetimeFigureOut">
              <a:rPr lang="en-US"/>
              <a:pPr>
                <a:defRPr/>
              </a:pPr>
              <a:t>1/19/2012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B60975CA-6306-49B8-BBC3-4FB72C20D14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813" r:id="rId1"/>
    <p:sldLayoutId id="2147516814" r:id="rId2"/>
    <p:sldLayoutId id="2147516815" r:id="rId3"/>
    <p:sldLayoutId id="2147516816" r:id="rId4"/>
    <p:sldLayoutId id="2147516817" r:id="rId5"/>
    <p:sldLayoutId id="2147516818" r:id="rId6"/>
    <p:sldLayoutId id="2147517127" r:id="rId7"/>
    <p:sldLayoutId id="2147516819" r:id="rId8"/>
    <p:sldLayoutId id="2147516820" r:id="rId9"/>
    <p:sldLayoutId id="2147516821" r:id="rId10"/>
    <p:sldLayoutId id="214751682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4579"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7424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167424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167424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49213BEE-8AA7-41CA-B902-33700879ED1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834" r:id="rId1"/>
    <p:sldLayoutId id="2147516835" r:id="rId2"/>
    <p:sldLayoutId id="2147516836" r:id="rId3"/>
    <p:sldLayoutId id="2147516837" r:id="rId4"/>
    <p:sldLayoutId id="2147516838" r:id="rId5"/>
    <p:sldLayoutId id="2147516839" r:id="rId6"/>
    <p:sldLayoutId id="2147516840" r:id="rId7"/>
    <p:sldLayoutId id="2147516841" r:id="rId8"/>
    <p:sldLayoutId id="2147516842" r:id="rId9"/>
    <p:sldLayoutId id="2147516843" r:id="rId10"/>
    <p:sldLayoutId id="214751684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shadeToTitle="1">
        <a:gradFill rotWithShape="0">
          <a:gsLst>
            <a:gs pos="0">
              <a:srgbClr val="CEDDEC"/>
            </a:gs>
            <a:gs pos="100000">
              <a:srgbClr val="A5B1BD"/>
            </a:gs>
          </a:gsLst>
          <a:path path="shape">
            <a:fillToRect l="50000" t="50000" r="50000" b="50000"/>
          </a:path>
        </a:gra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7731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FFFF00"/>
                </a:solidFill>
                <a:latin typeface="Arial" charset="0"/>
                <a:cs typeface="Arial" charset="0"/>
              </a:defRPr>
            </a:lvl1pPr>
          </a:lstStyle>
          <a:p>
            <a:pPr>
              <a:defRPr/>
            </a:pPr>
            <a:endParaRPr lang="en-US"/>
          </a:p>
        </p:txBody>
      </p:sp>
      <p:sp>
        <p:nvSpPr>
          <p:cNvPr id="167731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FFFF00"/>
                </a:solidFill>
                <a:latin typeface="Arial" charset="0"/>
                <a:cs typeface="Arial" charset="0"/>
              </a:defRPr>
            </a:lvl1pPr>
          </a:lstStyle>
          <a:p>
            <a:pPr>
              <a:defRPr/>
            </a:pPr>
            <a:endParaRPr lang="en-US"/>
          </a:p>
        </p:txBody>
      </p:sp>
      <p:sp>
        <p:nvSpPr>
          <p:cNvPr id="167731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FFFF00"/>
                </a:solidFill>
                <a:latin typeface="Arial" charset="0"/>
                <a:cs typeface="Arial" charset="0"/>
              </a:defRPr>
            </a:lvl1pPr>
          </a:lstStyle>
          <a:p>
            <a:pPr>
              <a:defRPr/>
            </a:pPr>
            <a:fld id="{7ADBCA72-0A30-4E56-B322-6BECDE36D61C}" type="slidenum">
              <a:rPr lang="en-US"/>
              <a:pPr>
                <a:defRPr/>
              </a:pPr>
              <a:t>‹#›</a:t>
            </a:fld>
            <a:endParaRPr lang="en-US" dirty="0"/>
          </a:p>
        </p:txBody>
      </p:sp>
    </p:spTree>
  </p:cSld>
  <p:clrMap bg1="dk2" tx1="lt1" bg2="dk1" tx2="lt2" accent1="accent1" accent2="accent2" accent3="accent3" accent4="accent4" accent5="accent5" accent6="accent6" hlink="hlink" folHlink="folHlink"/>
  <p:sldLayoutIdLst>
    <p:sldLayoutId id="2147516845" r:id="rId1"/>
    <p:sldLayoutId id="2147516846" r:id="rId2"/>
    <p:sldLayoutId id="2147516847" r:id="rId3"/>
    <p:sldLayoutId id="2147516848" r:id="rId4"/>
    <p:sldLayoutId id="2147516849" r:id="rId5"/>
    <p:sldLayoutId id="2147516850" r:id="rId6"/>
    <p:sldLayoutId id="2147516851" r:id="rId7"/>
    <p:sldLayoutId id="2147516852" r:id="rId8"/>
    <p:sldLayoutId id="2147516853" r:id="rId9"/>
    <p:sldLayoutId id="2147516854" r:id="rId10"/>
    <p:sldLayoutId id="214751685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6298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FFFF00"/>
                </a:solidFill>
                <a:latin typeface="Arial" charset="0"/>
                <a:cs typeface="Arial" charset="0"/>
              </a:defRPr>
            </a:lvl1pPr>
          </a:lstStyle>
          <a:p>
            <a:pPr>
              <a:defRPr/>
            </a:pPr>
            <a:endParaRPr lang="en-US"/>
          </a:p>
        </p:txBody>
      </p:sp>
      <p:sp>
        <p:nvSpPr>
          <p:cNvPr id="166298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FFFF00"/>
                </a:solidFill>
                <a:latin typeface="Arial" charset="0"/>
                <a:cs typeface="Arial" charset="0"/>
              </a:defRPr>
            </a:lvl1pPr>
          </a:lstStyle>
          <a:p>
            <a:pPr>
              <a:defRPr/>
            </a:pPr>
            <a:endParaRPr lang="en-US"/>
          </a:p>
        </p:txBody>
      </p:sp>
      <p:sp>
        <p:nvSpPr>
          <p:cNvPr id="166298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FFFF00"/>
                </a:solidFill>
                <a:latin typeface="Arial" charset="0"/>
                <a:cs typeface="Arial" charset="0"/>
              </a:defRPr>
            </a:lvl1pPr>
          </a:lstStyle>
          <a:p>
            <a:pPr>
              <a:defRPr/>
            </a:pPr>
            <a:fld id="{7881B982-0012-4C49-91A4-F7A26A7C9952}" type="slidenum">
              <a:rPr lang="en-US"/>
              <a:pPr>
                <a:defRPr/>
              </a:pPr>
              <a:t>‹#›</a:t>
            </a:fld>
            <a:endParaRPr lang="en-US" dirty="0"/>
          </a:p>
        </p:txBody>
      </p:sp>
    </p:spTree>
  </p:cSld>
  <p:clrMap bg1="dk2" tx1="lt1" bg2="dk1" tx2="lt2" accent1="accent1" accent2="accent2" accent3="accent3" accent4="accent4" accent5="accent5" accent6="accent6" hlink="hlink" folHlink="folHlink"/>
  <p:sldLayoutIdLst>
    <p:sldLayoutId id="2147516856" r:id="rId1"/>
    <p:sldLayoutId id="2147516857" r:id="rId2"/>
    <p:sldLayoutId id="2147516858" r:id="rId3"/>
    <p:sldLayoutId id="2147516859" r:id="rId4"/>
    <p:sldLayoutId id="2147516860" r:id="rId5"/>
    <p:sldLayoutId id="2147516861" r:id="rId6"/>
    <p:sldLayoutId id="2147516862" r:id="rId7"/>
    <p:sldLayoutId id="2147516863" r:id="rId8"/>
    <p:sldLayoutId id="2147516864" r:id="rId9"/>
    <p:sldLayoutId id="2147516865" r:id="rId10"/>
    <p:sldLayoutId id="214751686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516867" r:id="rId1"/>
    <p:sldLayoutId id="2147516868" r:id="rId2"/>
    <p:sldLayoutId id="2147516869" r:id="rId3"/>
    <p:sldLayoutId id="2147516870" r:id="rId4"/>
    <p:sldLayoutId id="2147516871" r:id="rId5"/>
    <p:sldLayoutId id="2147516872" r:id="rId6"/>
    <p:sldLayoutId id="2147516873" r:id="rId7"/>
    <p:sldLayoutId id="2147516874" r:id="rId8"/>
    <p:sldLayoutId id="2147516875" r:id="rId9"/>
    <p:sldLayoutId id="2147516876" r:id="rId10"/>
    <p:sldLayoutId id="2147516877" r:id="rId11"/>
  </p:sldLayoutIdLst>
  <p:txStyles>
    <p:titleStyle>
      <a:lvl1pPr algn="ctr" defTabSz="1016000" rtl="0" eaLnBrk="0" fontAlgn="base" hangingPunct="0">
        <a:spcBef>
          <a:spcPct val="0"/>
        </a:spcBef>
        <a:spcAft>
          <a:spcPct val="0"/>
        </a:spcAft>
        <a:defRPr sz="4900">
          <a:solidFill>
            <a:schemeClr val="tx2"/>
          </a:solidFill>
          <a:latin typeface="+mj-lt"/>
          <a:ea typeface="+mj-ea"/>
          <a:cs typeface="+mj-cs"/>
        </a:defRPr>
      </a:lvl1pPr>
      <a:lvl2pPr algn="ctr" defTabSz="1016000" rtl="0" eaLnBrk="0" fontAlgn="base" hangingPunct="0">
        <a:spcBef>
          <a:spcPct val="0"/>
        </a:spcBef>
        <a:spcAft>
          <a:spcPct val="0"/>
        </a:spcAft>
        <a:defRPr sz="4900">
          <a:solidFill>
            <a:schemeClr val="tx2"/>
          </a:solidFill>
          <a:latin typeface="Arial" charset="0"/>
          <a:cs typeface="Arial" charset="0"/>
        </a:defRPr>
      </a:lvl2pPr>
      <a:lvl3pPr algn="ctr" defTabSz="1016000" rtl="0" eaLnBrk="0" fontAlgn="base" hangingPunct="0">
        <a:spcBef>
          <a:spcPct val="0"/>
        </a:spcBef>
        <a:spcAft>
          <a:spcPct val="0"/>
        </a:spcAft>
        <a:defRPr sz="4900">
          <a:solidFill>
            <a:schemeClr val="tx2"/>
          </a:solidFill>
          <a:latin typeface="Arial" charset="0"/>
          <a:cs typeface="Arial" charset="0"/>
        </a:defRPr>
      </a:lvl3pPr>
      <a:lvl4pPr algn="ctr" defTabSz="1016000" rtl="0" eaLnBrk="0" fontAlgn="base" hangingPunct="0">
        <a:spcBef>
          <a:spcPct val="0"/>
        </a:spcBef>
        <a:spcAft>
          <a:spcPct val="0"/>
        </a:spcAft>
        <a:defRPr sz="4900">
          <a:solidFill>
            <a:schemeClr val="tx2"/>
          </a:solidFill>
          <a:latin typeface="Arial" charset="0"/>
          <a:cs typeface="Arial" charset="0"/>
        </a:defRPr>
      </a:lvl4pPr>
      <a:lvl5pPr algn="ctr" defTabSz="1016000" rtl="0" eaLnBrk="0" fontAlgn="base" hangingPunct="0">
        <a:spcBef>
          <a:spcPct val="0"/>
        </a:spcBef>
        <a:spcAft>
          <a:spcPct val="0"/>
        </a:spcAft>
        <a:defRPr sz="4900">
          <a:solidFill>
            <a:schemeClr val="tx2"/>
          </a:solidFill>
          <a:latin typeface="Arial" charset="0"/>
          <a:cs typeface="Arial" charset="0"/>
        </a:defRPr>
      </a:lvl5pPr>
      <a:lvl6pPr marL="457200" algn="ctr" defTabSz="1016000" rtl="0" fontAlgn="base">
        <a:spcBef>
          <a:spcPct val="0"/>
        </a:spcBef>
        <a:spcAft>
          <a:spcPct val="0"/>
        </a:spcAft>
        <a:defRPr sz="4900">
          <a:solidFill>
            <a:schemeClr val="tx2"/>
          </a:solidFill>
          <a:latin typeface="Arial" charset="0"/>
          <a:cs typeface="Arial" charset="0"/>
        </a:defRPr>
      </a:lvl6pPr>
      <a:lvl7pPr marL="914400" algn="ctr" defTabSz="1016000" rtl="0" fontAlgn="base">
        <a:spcBef>
          <a:spcPct val="0"/>
        </a:spcBef>
        <a:spcAft>
          <a:spcPct val="0"/>
        </a:spcAft>
        <a:defRPr sz="4900">
          <a:solidFill>
            <a:schemeClr val="tx2"/>
          </a:solidFill>
          <a:latin typeface="Arial" charset="0"/>
          <a:cs typeface="Arial" charset="0"/>
        </a:defRPr>
      </a:lvl7pPr>
      <a:lvl8pPr marL="1371600" algn="ctr" defTabSz="1016000" rtl="0" fontAlgn="base">
        <a:spcBef>
          <a:spcPct val="0"/>
        </a:spcBef>
        <a:spcAft>
          <a:spcPct val="0"/>
        </a:spcAft>
        <a:defRPr sz="4900">
          <a:solidFill>
            <a:schemeClr val="tx2"/>
          </a:solidFill>
          <a:latin typeface="Arial" charset="0"/>
          <a:cs typeface="Arial" charset="0"/>
        </a:defRPr>
      </a:lvl8pPr>
      <a:lvl9pPr marL="1828800" algn="ctr" defTabSz="1016000" rtl="0" fontAlgn="base">
        <a:spcBef>
          <a:spcPct val="0"/>
        </a:spcBef>
        <a:spcAft>
          <a:spcPct val="0"/>
        </a:spcAft>
        <a:defRPr sz="4900">
          <a:solidFill>
            <a:schemeClr val="tx2"/>
          </a:solidFill>
          <a:latin typeface="Arial" charset="0"/>
          <a:cs typeface="Arial" charset="0"/>
        </a:defRPr>
      </a:lvl9pPr>
    </p:titleStyle>
    <p:bodyStyle>
      <a:lvl1pPr marL="381000" indent="-381000" algn="l" defTabSz="1016000" rtl="0" eaLnBrk="0" fontAlgn="base" hangingPunct="0">
        <a:spcBef>
          <a:spcPct val="20000"/>
        </a:spcBef>
        <a:spcAft>
          <a:spcPct val="0"/>
        </a:spcAft>
        <a:buChar char="•"/>
        <a:defRPr sz="3600">
          <a:solidFill>
            <a:schemeClr val="tx1"/>
          </a:solidFill>
          <a:latin typeface="+mn-lt"/>
          <a:ea typeface="+mn-ea"/>
          <a:cs typeface="+mn-cs"/>
        </a:defRPr>
      </a:lvl1pPr>
      <a:lvl2pPr marL="825500" indent="-317500" algn="l" defTabSz="1016000" rtl="0" eaLnBrk="0" fontAlgn="base" hangingPunct="0">
        <a:spcBef>
          <a:spcPct val="20000"/>
        </a:spcBef>
        <a:spcAft>
          <a:spcPct val="0"/>
        </a:spcAft>
        <a:buChar char="–"/>
        <a:defRPr sz="3100">
          <a:solidFill>
            <a:schemeClr val="tx1"/>
          </a:solidFill>
          <a:latin typeface="+mn-lt"/>
          <a:cs typeface="+mn-cs"/>
        </a:defRPr>
      </a:lvl2pPr>
      <a:lvl3pPr marL="1270000" indent="-254000" algn="l" defTabSz="1016000" rtl="0" eaLnBrk="0" fontAlgn="base" hangingPunct="0">
        <a:spcBef>
          <a:spcPct val="20000"/>
        </a:spcBef>
        <a:spcAft>
          <a:spcPct val="0"/>
        </a:spcAft>
        <a:buChar char="•"/>
        <a:defRPr sz="2600">
          <a:solidFill>
            <a:schemeClr val="tx1"/>
          </a:solidFill>
          <a:latin typeface="+mn-lt"/>
          <a:cs typeface="+mn-cs"/>
        </a:defRPr>
      </a:lvl3pPr>
      <a:lvl4pPr marL="1778000" indent="-254000" algn="l" defTabSz="1016000" rtl="0" eaLnBrk="0" fontAlgn="base" hangingPunct="0">
        <a:spcBef>
          <a:spcPct val="20000"/>
        </a:spcBef>
        <a:spcAft>
          <a:spcPct val="0"/>
        </a:spcAft>
        <a:buChar char="–"/>
        <a:defRPr sz="2300">
          <a:solidFill>
            <a:schemeClr val="tx1"/>
          </a:solidFill>
          <a:latin typeface="+mn-lt"/>
          <a:cs typeface="+mn-cs"/>
        </a:defRPr>
      </a:lvl4pPr>
      <a:lvl5pPr marL="2286000" indent="-255588" algn="l" defTabSz="1016000" rtl="0" eaLnBrk="0" fontAlgn="base" hangingPunct="0">
        <a:spcBef>
          <a:spcPct val="20000"/>
        </a:spcBef>
        <a:spcAft>
          <a:spcPct val="0"/>
        </a:spcAft>
        <a:buChar char="»"/>
        <a:defRPr sz="2300">
          <a:solidFill>
            <a:schemeClr val="tx1"/>
          </a:solidFill>
          <a:latin typeface="+mn-lt"/>
          <a:cs typeface="+mn-cs"/>
        </a:defRPr>
      </a:lvl5pPr>
      <a:lvl6pPr marL="2743200" indent="-255588" algn="l" defTabSz="1016000" rtl="0" fontAlgn="base">
        <a:spcBef>
          <a:spcPct val="20000"/>
        </a:spcBef>
        <a:spcAft>
          <a:spcPct val="0"/>
        </a:spcAft>
        <a:buChar char="»"/>
        <a:defRPr sz="2300">
          <a:solidFill>
            <a:schemeClr val="tx1"/>
          </a:solidFill>
          <a:latin typeface="+mn-lt"/>
          <a:cs typeface="+mn-cs"/>
        </a:defRPr>
      </a:lvl6pPr>
      <a:lvl7pPr marL="3200400" indent="-255588" algn="l" defTabSz="1016000" rtl="0" fontAlgn="base">
        <a:spcBef>
          <a:spcPct val="20000"/>
        </a:spcBef>
        <a:spcAft>
          <a:spcPct val="0"/>
        </a:spcAft>
        <a:buChar char="»"/>
        <a:defRPr sz="2300">
          <a:solidFill>
            <a:schemeClr val="tx1"/>
          </a:solidFill>
          <a:latin typeface="+mn-lt"/>
          <a:cs typeface="+mn-cs"/>
        </a:defRPr>
      </a:lvl7pPr>
      <a:lvl8pPr marL="3657600" indent="-255588" algn="l" defTabSz="1016000" rtl="0" fontAlgn="base">
        <a:spcBef>
          <a:spcPct val="20000"/>
        </a:spcBef>
        <a:spcAft>
          <a:spcPct val="0"/>
        </a:spcAft>
        <a:buChar char="»"/>
        <a:defRPr sz="2300">
          <a:solidFill>
            <a:schemeClr val="tx1"/>
          </a:solidFill>
          <a:latin typeface="+mn-lt"/>
          <a:cs typeface="+mn-cs"/>
        </a:defRPr>
      </a:lvl8pPr>
      <a:lvl9pPr marL="4114800" indent="-255588" algn="l" defTabSz="1016000" rtl="0" fontAlgn="base">
        <a:spcBef>
          <a:spcPct val="20000"/>
        </a:spcBef>
        <a:spcAft>
          <a:spcPct val="0"/>
        </a:spcAft>
        <a:buChar char="»"/>
        <a:defRPr sz="23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D013B1F3-A325-43E1-A6AB-2AE5206820B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878" r:id="rId1"/>
    <p:sldLayoutId id="2147516879" r:id="rId2"/>
    <p:sldLayoutId id="2147516880" r:id="rId3"/>
    <p:sldLayoutId id="2147516881" r:id="rId4"/>
    <p:sldLayoutId id="2147516882" r:id="rId5"/>
    <p:sldLayoutId id="2147516883" r:id="rId6"/>
    <p:sldLayoutId id="2147516884" r:id="rId7"/>
    <p:sldLayoutId id="2147516885" r:id="rId8"/>
    <p:sldLayoutId id="2147516886" r:id="rId9"/>
    <p:sldLayoutId id="2147516887" r:id="rId10"/>
    <p:sldLayoutId id="214751688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bwMode="auto">
          <a:xfrm>
            <a:off x="457200" y="273050"/>
            <a:ext cx="822166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28675" name="Rectangle 2"/>
          <p:cNvSpPr>
            <a:spLocks noGrp="1" noChangeArrowheads="1"/>
          </p:cNvSpPr>
          <p:nvPr>
            <p:ph type="body" idx="1"/>
          </p:nvPr>
        </p:nvSpPr>
        <p:spPr bwMode="auto">
          <a:xfrm>
            <a:off x="457200" y="1604963"/>
            <a:ext cx="8221663" cy="451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25448"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457200" y="6246813"/>
            <a:ext cx="2122488" cy="4667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SzPct val="100000"/>
              <a:defRPr sz="1800" dirty="0">
                <a:solidFill>
                  <a:srgbClr val="000000"/>
                </a:solidFill>
                <a:cs typeface="DejaVu Sans" pitchFamily="34" charset="0"/>
              </a:defRPr>
            </a:lvl1pPr>
          </a:lstStyle>
          <a:p>
            <a:pPr>
              <a:defRPr/>
            </a:pPr>
            <a:endParaRPr lang="en-US"/>
          </a:p>
        </p:txBody>
      </p:sp>
      <p:sp>
        <p:nvSpPr>
          <p:cNvPr id="1028" name="Rectangle 4"/>
          <p:cNvSpPr>
            <a:spLocks noGrp="1" noChangeArrowheads="1"/>
          </p:cNvSpPr>
          <p:nvPr>
            <p:ph type="ftr"/>
          </p:nvPr>
        </p:nvSpPr>
        <p:spPr bwMode="auto">
          <a:xfrm>
            <a:off x="3127375" y="6246813"/>
            <a:ext cx="2894013" cy="4667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SzPct val="100000"/>
              <a:defRPr sz="1800" dirty="0">
                <a:solidFill>
                  <a:srgbClr val="000000"/>
                </a:solidFill>
                <a:cs typeface="DejaVu Sans" pitchFamily="34" charset="0"/>
              </a:defRPr>
            </a:lvl1pPr>
          </a:lstStyle>
          <a:p>
            <a:pPr>
              <a:defRPr/>
            </a:pPr>
            <a:endParaRPr lang="en-US"/>
          </a:p>
        </p:txBody>
      </p:sp>
      <p:sp>
        <p:nvSpPr>
          <p:cNvPr id="1029" name="Rectangle 5"/>
          <p:cNvSpPr>
            <a:spLocks noGrp="1" noChangeArrowheads="1"/>
          </p:cNvSpPr>
          <p:nvPr>
            <p:ph type="sldNum"/>
          </p:nvPr>
        </p:nvSpPr>
        <p:spPr bwMode="auto">
          <a:xfrm>
            <a:off x="6554788" y="6246813"/>
            <a:ext cx="2124075" cy="4667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3000"/>
              </a:lnSpc>
              <a:buSzPct val="100000"/>
              <a:defRPr sz="1800">
                <a:solidFill>
                  <a:srgbClr val="000000"/>
                </a:solidFill>
                <a:cs typeface="DejaVu Sans" pitchFamily="34" charset="0"/>
              </a:defRPr>
            </a:lvl1pPr>
          </a:lstStyle>
          <a:p>
            <a:pPr>
              <a:defRPr/>
            </a:pPr>
            <a:fld id="{047D7D60-18D3-4CC1-9EF2-27E5C11ECA3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128" r:id="rId1"/>
  </p:sldLayoutIdLst>
  <p:txStyles>
    <p:titleStyle>
      <a:lvl1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mj-lt"/>
          <a:ea typeface="DejaVu Sans"/>
          <a:cs typeface="+mj-cs"/>
        </a:defRPr>
      </a:lvl1pPr>
      <a:lvl2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2pPr>
      <a:lvl3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3pPr>
      <a:lvl4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4pPr>
      <a:lvl5pPr algn="ctr" defTabSz="414338" rtl="0" eaLnBrk="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ea typeface="DejaVu Sans"/>
          <a:cs typeface="DejaVu Sans" pitchFamily="34" charset="0"/>
        </a:defRPr>
      </a:lvl5pPr>
      <a:lvl6pPr marL="2278867"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6pPr>
      <a:lvl7pPr marL="2693206"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7pPr>
      <a:lvl8pPr marL="3107548"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8pPr>
      <a:lvl9pPr marL="3521885" indent="-207171" algn="ctr" defTabSz="414339" rtl="0" fontAlgn="base" hangingPunct="0">
        <a:lnSpc>
          <a:spcPct val="93000"/>
        </a:lnSpc>
        <a:spcBef>
          <a:spcPct val="0"/>
        </a:spcBef>
        <a:spcAft>
          <a:spcPct val="0"/>
        </a:spcAft>
        <a:buClr>
          <a:srgbClr val="000000"/>
        </a:buClr>
        <a:buSzPct val="100000"/>
        <a:buFont typeface="Times New Roman" pitchFamily="18" charset="0"/>
        <a:defRPr sz="4000">
          <a:solidFill>
            <a:srgbClr val="FFFFFF"/>
          </a:solidFill>
          <a:latin typeface="Arial" pitchFamily="34" charset="0"/>
          <a:cs typeface="DejaVu Sans" pitchFamily="34" charset="0"/>
        </a:defRPr>
      </a:lvl9pPr>
    </p:titleStyle>
    <p:bodyStyle>
      <a:lvl1pPr marL="309563" indent="-309563" algn="l" defTabSz="414338" rtl="0" eaLnBrk="0" fontAlgn="base" hangingPunct="0">
        <a:lnSpc>
          <a:spcPct val="93000"/>
        </a:lnSpc>
        <a:spcBef>
          <a:spcPct val="0"/>
        </a:spcBef>
        <a:spcAft>
          <a:spcPts val="1288"/>
        </a:spcAft>
        <a:buClr>
          <a:srgbClr val="000000"/>
        </a:buClr>
        <a:buSzPct val="100000"/>
        <a:buFont typeface="Times New Roman" pitchFamily="18" charset="0"/>
        <a:defRPr sz="2900">
          <a:solidFill>
            <a:srgbClr val="FFFFFF"/>
          </a:solidFill>
          <a:latin typeface="+mn-lt"/>
          <a:ea typeface="DejaVu Sans"/>
          <a:cs typeface="+mn-cs"/>
        </a:defRPr>
      </a:lvl1pPr>
      <a:lvl2pPr marL="673100" indent="-258763" algn="l" defTabSz="414338" rtl="0" eaLnBrk="0" fontAlgn="base" hangingPunct="0">
        <a:lnSpc>
          <a:spcPct val="93000"/>
        </a:lnSpc>
        <a:spcBef>
          <a:spcPct val="0"/>
        </a:spcBef>
        <a:spcAft>
          <a:spcPts val="1038"/>
        </a:spcAft>
        <a:buClr>
          <a:srgbClr val="000000"/>
        </a:buClr>
        <a:buSzPct val="100000"/>
        <a:buFont typeface="Times New Roman" pitchFamily="18" charset="0"/>
        <a:defRPr sz="2500">
          <a:solidFill>
            <a:srgbClr val="FFFFFF"/>
          </a:solidFill>
          <a:latin typeface="+mn-lt"/>
          <a:ea typeface="DejaVu Sans"/>
          <a:cs typeface="+mn-cs"/>
        </a:defRPr>
      </a:lvl2pPr>
      <a:lvl3pPr marL="1035050" indent="-206375" algn="l" defTabSz="414338" rtl="0" eaLnBrk="0" fontAlgn="base" hangingPunct="0">
        <a:lnSpc>
          <a:spcPct val="93000"/>
        </a:lnSpc>
        <a:spcBef>
          <a:spcPct val="0"/>
        </a:spcBef>
        <a:spcAft>
          <a:spcPts val="775"/>
        </a:spcAft>
        <a:buClr>
          <a:srgbClr val="000000"/>
        </a:buClr>
        <a:buSzPct val="100000"/>
        <a:buFont typeface="Times New Roman" pitchFamily="18" charset="0"/>
        <a:defRPr sz="2200">
          <a:solidFill>
            <a:srgbClr val="FFFFFF"/>
          </a:solidFill>
          <a:latin typeface="+mn-lt"/>
          <a:ea typeface="DejaVu Sans"/>
          <a:cs typeface="+mn-cs"/>
        </a:defRPr>
      </a:lvl3pPr>
      <a:lvl4pPr marL="1449388" indent="-206375" algn="l" defTabSz="414338" rtl="0" eaLnBrk="0" fontAlgn="base" hangingPunct="0">
        <a:lnSpc>
          <a:spcPct val="93000"/>
        </a:lnSpc>
        <a:spcBef>
          <a:spcPct val="0"/>
        </a:spcBef>
        <a:spcAft>
          <a:spcPts val="525"/>
        </a:spcAft>
        <a:buClr>
          <a:srgbClr val="000000"/>
        </a:buClr>
        <a:buSzPct val="100000"/>
        <a:buFont typeface="Times New Roman" pitchFamily="18" charset="0"/>
        <a:defRPr>
          <a:solidFill>
            <a:srgbClr val="FFFFFF"/>
          </a:solidFill>
          <a:latin typeface="+mn-lt"/>
          <a:ea typeface="DejaVu Sans"/>
          <a:cs typeface="+mn-cs"/>
        </a:defRPr>
      </a:lvl4pPr>
      <a:lvl5pPr marL="1863725" indent="-206375" algn="l" defTabSz="414338" rtl="0" eaLnBrk="0" fontAlgn="base" hangingPunct="0">
        <a:lnSpc>
          <a:spcPct val="93000"/>
        </a:lnSpc>
        <a:spcBef>
          <a:spcPct val="0"/>
        </a:spcBef>
        <a:spcAft>
          <a:spcPts val="263"/>
        </a:spcAft>
        <a:buClr>
          <a:srgbClr val="000000"/>
        </a:buClr>
        <a:buSzPct val="100000"/>
        <a:buFont typeface="Times New Roman" pitchFamily="18" charset="0"/>
        <a:defRPr>
          <a:solidFill>
            <a:srgbClr val="FFFFFF"/>
          </a:solidFill>
          <a:latin typeface="+mn-lt"/>
          <a:ea typeface="DejaVu Sans"/>
          <a:cs typeface="+mn-cs"/>
        </a:defRPr>
      </a:lvl5pPr>
      <a:lvl6pPr marL="2278867"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6pPr>
      <a:lvl7pPr marL="2693206"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7pPr>
      <a:lvl8pPr marL="3107548"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8pPr>
      <a:lvl9pPr marL="3521885" indent="-207171" algn="l" defTabSz="414339" rtl="0" fontAlgn="base" hangingPunct="0">
        <a:lnSpc>
          <a:spcPct val="93000"/>
        </a:lnSpc>
        <a:spcBef>
          <a:spcPct val="0"/>
        </a:spcBef>
        <a:spcAft>
          <a:spcPts val="261"/>
        </a:spcAft>
        <a:buClr>
          <a:srgbClr val="000000"/>
        </a:buClr>
        <a:buSzPct val="100000"/>
        <a:buFont typeface="Times New Roman" pitchFamily="18" charset="0"/>
        <a:defRPr sz="1800">
          <a:solidFill>
            <a:srgbClr val="FFFFFF"/>
          </a:solidFill>
          <a:latin typeface="+mn-lt"/>
          <a:cs typeface="+mn-cs"/>
        </a:defRPr>
      </a:lvl9pPr>
    </p:bodyStyle>
    <p:otherStyle>
      <a:defPPr>
        <a:defRPr lang="en-US"/>
      </a:defPPr>
      <a:lvl1pPr marL="0" algn="l" defTabSz="828678" rtl="0" eaLnBrk="1" latinLnBrk="0" hangingPunct="1">
        <a:defRPr sz="1600" kern="1200">
          <a:solidFill>
            <a:schemeClr val="tx1"/>
          </a:solidFill>
          <a:latin typeface="+mn-lt"/>
          <a:ea typeface="+mn-ea"/>
          <a:cs typeface="+mn-cs"/>
        </a:defRPr>
      </a:lvl1pPr>
      <a:lvl2pPr marL="414339" algn="l" defTabSz="828678" rtl="0" eaLnBrk="1" latinLnBrk="0" hangingPunct="1">
        <a:defRPr sz="1600" kern="1200">
          <a:solidFill>
            <a:schemeClr val="tx1"/>
          </a:solidFill>
          <a:latin typeface="+mn-lt"/>
          <a:ea typeface="+mn-ea"/>
          <a:cs typeface="+mn-cs"/>
        </a:defRPr>
      </a:lvl2pPr>
      <a:lvl3pPr marL="828678" algn="l" defTabSz="828678" rtl="0" eaLnBrk="1" latinLnBrk="0" hangingPunct="1">
        <a:defRPr sz="1600" kern="1200">
          <a:solidFill>
            <a:schemeClr val="tx1"/>
          </a:solidFill>
          <a:latin typeface="+mn-lt"/>
          <a:ea typeface="+mn-ea"/>
          <a:cs typeface="+mn-cs"/>
        </a:defRPr>
      </a:lvl3pPr>
      <a:lvl4pPr marL="1243017" algn="l" defTabSz="828678" rtl="0" eaLnBrk="1" latinLnBrk="0" hangingPunct="1">
        <a:defRPr sz="1600" kern="1200">
          <a:solidFill>
            <a:schemeClr val="tx1"/>
          </a:solidFill>
          <a:latin typeface="+mn-lt"/>
          <a:ea typeface="+mn-ea"/>
          <a:cs typeface="+mn-cs"/>
        </a:defRPr>
      </a:lvl4pPr>
      <a:lvl5pPr marL="1657356" algn="l" defTabSz="828678" rtl="0" eaLnBrk="1" latinLnBrk="0" hangingPunct="1">
        <a:defRPr sz="1600" kern="1200">
          <a:solidFill>
            <a:schemeClr val="tx1"/>
          </a:solidFill>
          <a:latin typeface="+mn-lt"/>
          <a:ea typeface="+mn-ea"/>
          <a:cs typeface="+mn-cs"/>
        </a:defRPr>
      </a:lvl5pPr>
      <a:lvl6pPr marL="2071696" algn="l" defTabSz="828678" rtl="0" eaLnBrk="1" latinLnBrk="0" hangingPunct="1">
        <a:defRPr sz="1600" kern="1200">
          <a:solidFill>
            <a:schemeClr val="tx1"/>
          </a:solidFill>
          <a:latin typeface="+mn-lt"/>
          <a:ea typeface="+mn-ea"/>
          <a:cs typeface="+mn-cs"/>
        </a:defRPr>
      </a:lvl6pPr>
      <a:lvl7pPr marL="2486036" algn="l" defTabSz="828678" rtl="0" eaLnBrk="1" latinLnBrk="0" hangingPunct="1">
        <a:defRPr sz="1600" kern="1200">
          <a:solidFill>
            <a:schemeClr val="tx1"/>
          </a:solidFill>
          <a:latin typeface="+mn-lt"/>
          <a:ea typeface="+mn-ea"/>
          <a:cs typeface="+mn-cs"/>
        </a:defRPr>
      </a:lvl7pPr>
      <a:lvl8pPr marL="2900375" algn="l" defTabSz="828678" rtl="0" eaLnBrk="1" latinLnBrk="0" hangingPunct="1">
        <a:defRPr sz="1600" kern="1200">
          <a:solidFill>
            <a:schemeClr val="tx1"/>
          </a:solidFill>
          <a:latin typeface="+mn-lt"/>
          <a:ea typeface="+mn-ea"/>
          <a:cs typeface="+mn-cs"/>
        </a:defRPr>
      </a:lvl8pPr>
      <a:lvl9pPr marL="3314716" algn="l" defTabSz="828678" rtl="0" eaLnBrk="1" latinLnBrk="0" hangingPunct="1">
        <a:defRPr sz="16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2" rIns="91340" bIns="45672" numCol="1" anchor="ctr" anchorCtr="0" compatLnSpc="1">
            <a:prstTxWarp prst="textNoShape">
              <a:avLst/>
            </a:prstTxWarp>
          </a:bodyPr>
          <a:lstStyle/>
          <a:p>
            <a:pPr lvl="0"/>
            <a:r>
              <a:rPr lang="en-US" smtClean="0"/>
              <a:t>Click to edit Master title style</a:t>
            </a:r>
          </a:p>
        </p:txBody>
      </p:sp>
      <p:sp>
        <p:nvSpPr>
          <p:cNvPr id="29699"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2" rIns="91340" bIns="45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5CFF7C82-38AC-4719-81DC-AD9DF5CA733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889" r:id="rId1"/>
    <p:sldLayoutId id="2147516890" r:id="rId2"/>
    <p:sldLayoutId id="2147516891" r:id="rId3"/>
    <p:sldLayoutId id="2147516892" r:id="rId4"/>
    <p:sldLayoutId id="2147516893" r:id="rId5"/>
    <p:sldLayoutId id="2147516894" r:id="rId6"/>
    <p:sldLayoutId id="2147516895" r:id="rId7"/>
    <p:sldLayoutId id="2147516896" r:id="rId8"/>
    <p:sldLayoutId id="2147516897" r:id="rId9"/>
    <p:sldLayoutId id="2147516898" r:id="rId10"/>
    <p:sldLayoutId id="2147516899" r:id="rId11"/>
    <p:sldLayoutId id="214751690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6725" algn="ctr" rtl="0" fontAlgn="base">
        <a:spcBef>
          <a:spcPct val="0"/>
        </a:spcBef>
        <a:spcAft>
          <a:spcPct val="0"/>
        </a:spcAft>
        <a:defRPr sz="4400">
          <a:solidFill>
            <a:schemeClr val="tx2"/>
          </a:solidFill>
          <a:latin typeface="Arial" charset="0"/>
          <a:cs typeface="Arial" charset="0"/>
        </a:defRPr>
      </a:lvl6pPr>
      <a:lvl7pPr marL="913453" algn="ctr" rtl="0" fontAlgn="base">
        <a:spcBef>
          <a:spcPct val="0"/>
        </a:spcBef>
        <a:spcAft>
          <a:spcPct val="0"/>
        </a:spcAft>
        <a:defRPr sz="4400">
          <a:solidFill>
            <a:schemeClr val="tx2"/>
          </a:solidFill>
          <a:latin typeface="Arial" charset="0"/>
          <a:cs typeface="Arial" charset="0"/>
        </a:defRPr>
      </a:lvl7pPr>
      <a:lvl8pPr marL="1370180" algn="ctr" rtl="0" fontAlgn="base">
        <a:spcBef>
          <a:spcPct val="0"/>
        </a:spcBef>
        <a:spcAft>
          <a:spcPct val="0"/>
        </a:spcAft>
        <a:defRPr sz="4400">
          <a:solidFill>
            <a:schemeClr val="tx2"/>
          </a:solidFill>
          <a:latin typeface="Arial" charset="0"/>
          <a:cs typeface="Arial" charset="0"/>
        </a:defRPr>
      </a:lvl8pPr>
      <a:lvl9pPr marL="1826905" algn="ctr" rtl="0" fontAlgn="base">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cs typeface="+mn-cs"/>
        </a:defRPr>
      </a:lvl2pPr>
      <a:lvl3pPr marL="1141413" indent="-227013" algn="l" rtl="0" eaLnBrk="0" fontAlgn="base" hangingPunct="0">
        <a:spcBef>
          <a:spcPct val="20000"/>
        </a:spcBef>
        <a:spcAft>
          <a:spcPct val="0"/>
        </a:spcAft>
        <a:buChar char="•"/>
        <a:defRPr sz="2400">
          <a:solidFill>
            <a:schemeClr val="tx1"/>
          </a:solidFill>
          <a:latin typeface="+mn-lt"/>
          <a:cs typeface="+mn-cs"/>
        </a:defRPr>
      </a:lvl3pPr>
      <a:lvl4pPr marL="1597025" indent="-227013" algn="l" rtl="0" eaLnBrk="0" fontAlgn="base" hangingPunct="0">
        <a:spcBef>
          <a:spcPct val="20000"/>
        </a:spcBef>
        <a:spcAft>
          <a:spcPct val="0"/>
        </a:spcAft>
        <a:buChar char="–"/>
        <a:defRPr sz="2000">
          <a:solidFill>
            <a:schemeClr val="tx1"/>
          </a:solidFill>
          <a:latin typeface="+mn-lt"/>
          <a:cs typeface="+mn-cs"/>
        </a:defRPr>
      </a:lvl4pPr>
      <a:lvl5pPr marL="2054225" indent="-227013" algn="l" rtl="0" eaLnBrk="0" fontAlgn="base" hangingPunct="0">
        <a:spcBef>
          <a:spcPct val="20000"/>
        </a:spcBef>
        <a:spcAft>
          <a:spcPct val="0"/>
        </a:spcAft>
        <a:buChar char="»"/>
        <a:defRPr sz="2000">
          <a:solidFill>
            <a:schemeClr val="tx1"/>
          </a:solidFill>
          <a:latin typeface="+mn-lt"/>
          <a:cs typeface="+mn-cs"/>
        </a:defRPr>
      </a:lvl5pPr>
      <a:lvl6pPr marL="2511995" indent="-228363" algn="l" rtl="0" fontAlgn="base">
        <a:spcBef>
          <a:spcPct val="20000"/>
        </a:spcBef>
        <a:spcAft>
          <a:spcPct val="0"/>
        </a:spcAft>
        <a:buChar char="»"/>
        <a:defRPr sz="2000">
          <a:solidFill>
            <a:schemeClr val="tx1"/>
          </a:solidFill>
          <a:latin typeface="+mn-lt"/>
          <a:cs typeface="+mn-cs"/>
        </a:defRPr>
      </a:lvl6pPr>
      <a:lvl7pPr marL="2968722" indent="-228363" algn="l" rtl="0" fontAlgn="base">
        <a:spcBef>
          <a:spcPct val="20000"/>
        </a:spcBef>
        <a:spcAft>
          <a:spcPct val="0"/>
        </a:spcAft>
        <a:buChar char="»"/>
        <a:defRPr sz="2000">
          <a:solidFill>
            <a:schemeClr val="tx1"/>
          </a:solidFill>
          <a:latin typeface="+mn-lt"/>
          <a:cs typeface="+mn-cs"/>
        </a:defRPr>
      </a:lvl7pPr>
      <a:lvl8pPr marL="3425448" indent="-228363" algn="l" rtl="0" fontAlgn="base">
        <a:spcBef>
          <a:spcPct val="20000"/>
        </a:spcBef>
        <a:spcAft>
          <a:spcPct val="0"/>
        </a:spcAft>
        <a:buChar char="»"/>
        <a:defRPr sz="2000">
          <a:solidFill>
            <a:schemeClr val="tx1"/>
          </a:solidFill>
          <a:latin typeface="+mn-lt"/>
          <a:cs typeface="+mn-cs"/>
        </a:defRPr>
      </a:lvl8pPr>
      <a:lvl9pPr marL="3882174" indent="-22836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453" rtl="0" eaLnBrk="1" latinLnBrk="0" hangingPunct="1">
        <a:defRPr sz="1800" kern="1200">
          <a:solidFill>
            <a:schemeClr val="tx1"/>
          </a:solidFill>
          <a:latin typeface="+mn-lt"/>
          <a:ea typeface="+mn-ea"/>
          <a:cs typeface="+mn-cs"/>
        </a:defRPr>
      </a:lvl1pPr>
      <a:lvl2pPr marL="456725" algn="l" defTabSz="913453" rtl="0" eaLnBrk="1" latinLnBrk="0" hangingPunct="1">
        <a:defRPr sz="1800" kern="1200">
          <a:solidFill>
            <a:schemeClr val="tx1"/>
          </a:solidFill>
          <a:latin typeface="+mn-lt"/>
          <a:ea typeface="+mn-ea"/>
          <a:cs typeface="+mn-cs"/>
        </a:defRPr>
      </a:lvl2pPr>
      <a:lvl3pPr marL="913453" algn="l" defTabSz="913453" rtl="0" eaLnBrk="1" latinLnBrk="0" hangingPunct="1">
        <a:defRPr sz="1800" kern="1200">
          <a:solidFill>
            <a:schemeClr val="tx1"/>
          </a:solidFill>
          <a:latin typeface="+mn-lt"/>
          <a:ea typeface="+mn-ea"/>
          <a:cs typeface="+mn-cs"/>
        </a:defRPr>
      </a:lvl3pPr>
      <a:lvl4pPr marL="1370180" algn="l" defTabSz="913453" rtl="0" eaLnBrk="1" latinLnBrk="0" hangingPunct="1">
        <a:defRPr sz="1800" kern="1200">
          <a:solidFill>
            <a:schemeClr val="tx1"/>
          </a:solidFill>
          <a:latin typeface="+mn-lt"/>
          <a:ea typeface="+mn-ea"/>
          <a:cs typeface="+mn-cs"/>
        </a:defRPr>
      </a:lvl4pPr>
      <a:lvl5pPr marL="1826905" algn="l" defTabSz="913453" rtl="0" eaLnBrk="1" latinLnBrk="0" hangingPunct="1">
        <a:defRPr sz="1800" kern="1200">
          <a:solidFill>
            <a:schemeClr val="tx1"/>
          </a:solidFill>
          <a:latin typeface="+mn-lt"/>
          <a:ea typeface="+mn-ea"/>
          <a:cs typeface="+mn-cs"/>
        </a:defRPr>
      </a:lvl5pPr>
      <a:lvl6pPr marL="2283632" algn="l" defTabSz="913453" rtl="0" eaLnBrk="1" latinLnBrk="0" hangingPunct="1">
        <a:defRPr sz="1800" kern="1200">
          <a:solidFill>
            <a:schemeClr val="tx1"/>
          </a:solidFill>
          <a:latin typeface="+mn-lt"/>
          <a:ea typeface="+mn-ea"/>
          <a:cs typeface="+mn-cs"/>
        </a:defRPr>
      </a:lvl6pPr>
      <a:lvl7pPr marL="2740358" algn="l" defTabSz="913453" rtl="0" eaLnBrk="1" latinLnBrk="0" hangingPunct="1">
        <a:defRPr sz="1800" kern="1200">
          <a:solidFill>
            <a:schemeClr val="tx1"/>
          </a:solidFill>
          <a:latin typeface="+mn-lt"/>
          <a:ea typeface="+mn-ea"/>
          <a:cs typeface="+mn-cs"/>
        </a:defRPr>
      </a:lvl7pPr>
      <a:lvl8pPr marL="3197080" algn="l" defTabSz="913453" rtl="0" eaLnBrk="1" latinLnBrk="0" hangingPunct="1">
        <a:defRPr sz="1800" kern="1200">
          <a:solidFill>
            <a:schemeClr val="tx1"/>
          </a:solidFill>
          <a:latin typeface="+mn-lt"/>
          <a:ea typeface="+mn-ea"/>
          <a:cs typeface="+mn-cs"/>
        </a:defRPr>
      </a:lvl8pPr>
      <a:lvl9pPr marL="3653809" algn="l" defTabSz="91345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latin typeface="Times" pitchFamily="18" charset="0"/>
                <a:cs typeface="Arial" charset="0"/>
              </a:defRPr>
            </a:lvl1pPr>
          </a:lstStyle>
          <a:p>
            <a:pPr>
              <a:defRPr/>
            </a:pPr>
            <a:fld id="{DBEAD2E3-15C2-473D-BBBA-A5B0808E829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41" r:id="rId1"/>
    <p:sldLayoutId id="2147516642" r:id="rId2"/>
    <p:sldLayoutId id="2147516643" r:id="rId3"/>
    <p:sldLayoutId id="2147516644" r:id="rId4"/>
    <p:sldLayoutId id="2147516645" r:id="rId5"/>
    <p:sldLayoutId id="2147516646" r:id="rId6"/>
    <p:sldLayoutId id="2147516647" r:id="rId7"/>
    <p:sldLayoutId id="2147516648" r:id="rId8"/>
    <p:sldLayoutId id="2147516649" r:id="rId9"/>
    <p:sldLayoutId id="2147516650" r:id="rId10"/>
    <p:sldLayoutId id="214751665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2" rIns="91340" bIns="45672" numCol="1" anchor="ctr" anchorCtr="0" compatLnSpc="1">
            <a:prstTxWarp prst="textNoShape">
              <a:avLst/>
            </a:prstTxWarp>
          </a:bodyPr>
          <a:lstStyle/>
          <a:p>
            <a:pPr lvl="0"/>
            <a:r>
              <a:rPr lang="en-US" smtClean="0"/>
              <a:t>Click to edit Master title style</a:t>
            </a:r>
          </a:p>
        </p:txBody>
      </p:sp>
      <p:sp>
        <p:nvSpPr>
          <p:cNvPr id="3072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2" rIns="91340" bIns="45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B0B3C28E-9BD6-489A-A15F-7FAECCDC4D13}"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901" r:id="rId1"/>
    <p:sldLayoutId id="2147516902" r:id="rId2"/>
    <p:sldLayoutId id="2147516903" r:id="rId3"/>
    <p:sldLayoutId id="2147516904" r:id="rId4"/>
    <p:sldLayoutId id="2147516905" r:id="rId5"/>
    <p:sldLayoutId id="2147516906" r:id="rId6"/>
    <p:sldLayoutId id="2147516907" r:id="rId7"/>
    <p:sldLayoutId id="2147516908" r:id="rId8"/>
    <p:sldLayoutId id="2147516909" r:id="rId9"/>
    <p:sldLayoutId id="2147516910" r:id="rId10"/>
    <p:sldLayoutId id="214751691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6725" algn="ctr" rtl="0" fontAlgn="base">
        <a:spcBef>
          <a:spcPct val="0"/>
        </a:spcBef>
        <a:spcAft>
          <a:spcPct val="0"/>
        </a:spcAft>
        <a:defRPr sz="4400">
          <a:solidFill>
            <a:schemeClr val="tx2"/>
          </a:solidFill>
          <a:latin typeface="Arial" charset="0"/>
          <a:cs typeface="Arial" charset="0"/>
        </a:defRPr>
      </a:lvl6pPr>
      <a:lvl7pPr marL="913453" algn="ctr" rtl="0" fontAlgn="base">
        <a:spcBef>
          <a:spcPct val="0"/>
        </a:spcBef>
        <a:spcAft>
          <a:spcPct val="0"/>
        </a:spcAft>
        <a:defRPr sz="4400">
          <a:solidFill>
            <a:schemeClr val="tx2"/>
          </a:solidFill>
          <a:latin typeface="Arial" charset="0"/>
          <a:cs typeface="Arial" charset="0"/>
        </a:defRPr>
      </a:lvl7pPr>
      <a:lvl8pPr marL="1370180" algn="ctr" rtl="0" fontAlgn="base">
        <a:spcBef>
          <a:spcPct val="0"/>
        </a:spcBef>
        <a:spcAft>
          <a:spcPct val="0"/>
        </a:spcAft>
        <a:defRPr sz="4400">
          <a:solidFill>
            <a:schemeClr val="tx2"/>
          </a:solidFill>
          <a:latin typeface="Arial" charset="0"/>
          <a:cs typeface="Arial" charset="0"/>
        </a:defRPr>
      </a:lvl8pPr>
      <a:lvl9pPr marL="1826905" algn="ctr" rtl="0" fontAlgn="base">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cs typeface="+mn-cs"/>
        </a:defRPr>
      </a:lvl2pPr>
      <a:lvl3pPr marL="1141413" indent="-227013" algn="l" rtl="0" eaLnBrk="0" fontAlgn="base" hangingPunct="0">
        <a:spcBef>
          <a:spcPct val="20000"/>
        </a:spcBef>
        <a:spcAft>
          <a:spcPct val="0"/>
        </a:spcAft>
        <a:buChar char="•"/>
        <a:defRPr sz="2400">
          <a:solidFill>
            <a:schemeClr val="tx1"/>
          </a:solidFill>
          <a:latin typeface="+mn-lt"/>
          <a:cs typeface="+mn-cs"/>
        </a:defRPr>
      </a:lvl3pPr>
      <a:lvl4pPr marL="1597025" indent="-227013" algn="l" rtl="0" eaLnBrk="0" fontAlgn="base" hangingPunct="0">
        <a:spcBef>
          <a:spcPct val="20000"/>
        </a:spcBef>
        <a:spcAft>
          <a:spcPct val="0"/>
        </a:spcAft>
        <a:buChar char="–"/>
        <a:defRPr sz="2000">
          <a:solidFill>
            <a:schemeClr val="tx1"/>
          </a:solidFill>
          <a:latin typeface="+mn-lt"/>
          <a:cs typeface="+mn-cs"/>
        </a:defRPr>
      </a:lvl4pPr>
      <a:lvl5pPr marL="2054225" indent="-227013" algn="l" rtl="0" eaLnBrk="0" fontAlgn="base" hangingPunct="0">
        <a:spcBef>
          <a:spcPct val="20000"/>
        </a:spcBef>
        <a:spcAft>
          <a:spcPct val="0"/>
        </a:spcAft>
        <a:buChar char="»"/>
        <a:defRPr sz="2000">
          <a:solidFill>
            <a:schemeClr val="tx1"/>
          </a:solidFill>
          <a:latin typeface="+mn-lt"/>
          <a:cs typeface="+mn-cs"/>
        </a:defRPr>
      </a:lvl5pPr>
      <a:lvl6pPr marL="2511995" indent="-228363" algn="l" rtl="0" fontAlgn="base">
        <a:spcBef>
          <a:spcPct val="20000"/>
        </a:spcBef>
        <a:spcAft>
          <a:spcPct val="0"/>
        </a:spcAft>
        <a:buChar char="»"/>
        <a:defRPr sz="2000">
          <a:solidFill>
            <a:schemeClr val="tx1"/>
          </a:solidFill>
          <a:latin typeface="+mn-lt"/>
          <a:cs typeface="+mn-cs"/>
        </a:defRPr>
      </a:lvl6pPr>
      <a:lvl7pPr marL="2968722" indent="-228363" algn="l" rtl="0" fontAlgn="base">
        <a:spcBef>
          <a:spcPct val="20000"/>
        </a:spcBef>
        <a:spcAft>
          <a:spcPct val="0"/>
        </a:spcAft>
        <a:buChar char="»"/>
        <a:defRPr sz="2000">
          <a:solidFill>
            <a:schemeClr val="tx1"/>
          </a:solidFill>
          <a:latin typeface="+mn-lt"/>
          <a:cs typeface="+mn-cs"/>
        </a:defRPr>
      </a:lvl7pPr>
      <a:lvl8pPr marL="3425448" indent="-228363" algn="l" rtl="0" fontAlgn="base">
        <a:spcBef>
          <a:spcPct val="20000"/>
        </a:spcBef>
        <a:spcAft>
          <a:spcPct val="0"/>
        </a:spcAft>
        <a:buChar char="»"/>
        <a:defRPr sz="2000">
          <a:solidFill>
            <a:schemeClr val="tx1"/>
          </a:solidFill>
          <a:latin typeface="+mn-lt"/>
          <a:cs typeface="+mn-cs"/>
        </a:defRPr>
      </a:lvl8pPr>
      <a:lvl9pPr marL="3882174" indent="-22836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453" rtl="0" eaLnBrk="1" latinLnBrk="0" hangingPunct="1">
        <a:defRPr sz="1800" kern="1200">
          <a:solidFill>
            <a:schemeClr val="tx1"/>
          </a:solidFill>
          <a:latin typeface="+mn-lt"/>
          <a:ea typeface="+mn-ea"/>
          <a:cs typeface="+mn-cs"/>
        </a:defRPr>
      </a:lvl1pPr>
      <a:lvl2pPr marL="456725" algn="l" defTabSz="913453" rtl="0" eaLnBrk="1" latinLnBrk="0" hangingPunct="1">
        <a:defRPr sz="1800" kern="1200">
          <a:solidFill>
            <a:schemeClr val="tx1"/>
          </a:solidFill>
          <a:latin typeface="+mn-lt"/>
          <a:ea typeface="+mn-ea"/>
          <a:cs typeface="+mn-cs"/>
        </a:defRPr>
      </a:lvl2pPr>
      <a:lvl3pPr marL="913453" algn="l" defTabSz="913453" rtl="0" eaLnBrk="1" latinLnBrk="0" hangingPunct="1">
        <a:defRPr sz="1800" kern="1200">
          <a:solidFill>
            <a:schemeClr val="tx1"/>
          </a:solidFill>
          <a:latin typeface="+mn-lt"/>
          <a:ea typeface="+mn-ea"/>
          <a:cs typeface="+mn-cs"/>
        </a:defRPr>
      </a:lvl3pPr>
      <a:lvl4pPr marL="1370180" algn="l" defTabSz="913453" rtl="0" eaLnBrk="1" latinLnBrk="0" hangingPunct="1">
        <a:defRPr sz="1800" kern="1200">
          <a:solidFill>
            <a:schemeClr val="tx1"/>
          </a:solidFill>
          <a:latin typeface="+mn-lt"/>
          <a:ea typeface="+mn-ea"/>
          <a:cs typeface="+mn-cs"/>
        </a:defRPr>
      </a:lvl4pPr>
      <a:lvl5pPr marL="1826905" algn="l" defTabSz="913453" rtl="0" eaLnBrk="1" latinLnBrk="0" hangingPunct="1">
        <a:defRPr sz="1800" kern="1200">
          <a:solidFill>
            <a:schemeClr val="tx1"/>
          </a:solidFill>
          <a:latin typeface="+mn-lt"/>
          <a:ea typeface="+mn-ea"/>
          <a:cs typeface="+mn-cs"/>
        </a:defRPr>
      </a:lvl5pPr>
      <a:lvl6pPr marL="2283632" algn="l" defTabSz="913453" rtl="0" eaLnBrk="1" latinLnBrk="0" hangingPunct="1">
        <a:defRPr sz="1800" kern="1200">
          <a:solidFill>
            <a:schemeClr val="tx1"/>
          </a:solidFill>
          <a:latin typeface="+mn-lt"/>
          <a:ea typeface="+mn-ea"/>
          <a:cs typeface="+mn-cs"/>
        </a:defRPr>
      </a:lvl6pPr>
      <a:lvl7pPr marL="2740358" algn="l" defTabSz="913453" rtl="0" eaLnBrk="1" latinLnBrk="0" hangingPunct="1">
        <a:defRPr sz="1800" kern="1200">
          <a:solidFill>
            <a:schemeClr val="tx1"/>
          </a:solidFill>
          <a:latin typeface="+mn-lt"/>
          <a:ea typeface="+mn-ea"/>
          <a:cs typeface="+mn-cs"/>
        </a:defRPr>
      </a:lvl7pPr>
      <a:lvl8pPr marL="3197080" algn="l" defTabSz="913453" rtl="0" eaLnBrk="1" latinLnBrk="0" hangingPunct="1">
        <a:defRPr sz="1800" kern="1200">
          <a:solidFill>
            <a:schemeClr val="tx1"/>
          </a:solidFill>
          <a:latin typeface="+mn-lt"/>
          <a:ea typeface="+mn-ea"/>
          <a:cs typeface="+mn-cs"/>
        </a:defRPr>
      </a:lvl8pPr>
      <a:lvl9pPr marL="3653809" algn="l" defTabSz="91345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1747"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0E200CAC-B9FC-4D2B-9831-E9AA82647941}"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912" r:id="rId1"/>
    <p:sldLayoutId id="2147516913" r:id="rId2"/>
    <p:sldLayoutId id="2147516914" r:id="rId3"/>
    <p:sldLayoutId id="2147516915" r:id="rId4"/>
    <p:sldLayoutId id="2147516916" r:id="rId5"/>
    <p:sldLayoutId id="2147516917" r:id="rId6"/>
    <p:sldLayoutId id="2147516918" r:id="rId7"/>
    <p:sldLayoutId id="2147516919" r:id="rId8"/>
    <p:sldLayoutId id="2147516920" r:id="rId9"/>
    <p:sldLayoutId id="2147516921" r:id="rId10"/>
    <p:sldLayoutId id="214751692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71"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A1EC851A-D78B-4616-9776-0585C6884E1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923" r:id="rId1"/>
    <p:sldLayoutId id="2147516924" r:id="rId2"/>
    <p:sldLayoutId id="2147516925" r:id="rId3"/>
    <p:sldLayoutId id="2147516926" r:id="rId4"/>
    <p:sldLayoutId id="2147516927" r:id="rId5"/>
    <p:sldLayoutId id="2147516928" r:id="rId6"/>
    <p:sldLayoutId id="2147516929" r:id="rId7"/>
    <p:sldLayoutId id="2147516930" r:id="rId8"/>
    <p:sldLayoutId id="2147516931" r:id="rId9"/>
    <p:sldLayoutId id="2147516932" r:id="rId10"/>
    <p:sldLayoutId id="214751693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custDataLst>
              <p:tags r:id="rId15"/>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3795" name="Rectangle 3"/>
          <p:cNvSpPr>
            <a:spLocks noGrp="1" noChangeArrowheads="1"/>
          </p:cNvSpPr>
          <p:nvPr>
            <p:ph type="body" idx="1"/>
            <p:custDataLst>
              <p:tags r:id="rId16"/>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7"/>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8"/>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9"/>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91DDA9C2-A475-44EC-A518-3380CD71127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934" r:id="rId1"/>
    <p:sldLayoutId id="2147516935" r:id="rId2"/>
    <p:sldLayoutId id="2147516936" r:id="rId3"/>
    <p:sldLayoutId id="2147516937" r:id="rId4"/>
    <p:sldLayoutId id="2147516938" r:id="rId5"/>
    <p:sldLayoutId id="2147516939" r:id="rId6"/>
    <p:sldLayoutId id="2147516940" r:id="rId7"/>
    <p:sldLayoutId id="2147516941" r:id="rId8"/>
    <p:sldLayoutId id="2147516942" r:id="rId9"/>
    <p:sldLayoutId id="2147516943" r:id="rId10"/>
    <p:sldLayoutId id="2147516944" r:id="rId11"/>
    <p:sldLayoutId id="2147517129" r:id="rId12"/>
    <p:sldLayoutId id="2147517130"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custDataLst>
              <p:tags r:id="rId14"/>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4819" name="Rectangle 3"/>
          <p:cNvSpPr>
            <a:spLocks noGrp="1" noChangeArrowheads="1"/>
          </p:cNvSpPr>
          <p:nvPr>
            <p:ph type="body" idx="1"/>
            <p:custDataLst>
              <p:tags r:id="rId15"/>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F69237A3-6EB5-467F-AA2A-3AC18168CBE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945" r:id="rId1"/>
    <p:sldLayoutId id="2147517131" r:id="rId2"/>
    <p:sldLayoutId id="2147516946" r:id="rId3"/>
    <p:sldLayoutId id="2147516947" r:id="rId4"/>
    <p:sldLayoutId id="2147516948" r:id="rId5"/>
    <p:sldLayoutId id="2147516949" r:id="rId6"/>
    <p:sldLayoutId id="2147516950" r:id="rId7"/>
    <p:sldLayoutId id="2147516951" r:id="rId8"/>
    <p:sldLayoutId id="2147516952" r:id="rId9"/>
    <p:sldLayoutId id="2147516953" r:id="rId10"/>
    <p:sldLayoutId id="2147516954" r:id="rId11"/>
    <p:sldLayoutId id="2147516955"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5843"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5B70E02E-C7E7-4BF2-AD0D-0BF992E4510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956" r:id="rId1"/>
    <p:sldLayoutId id="2147516957" r:id="rId2"/>
    <p:sldLayoutId id="2147516958" r:id="rId3"/>
    <p:sldLayoutId id="2147516959" r:id="rId4"/>
    <p:sldLayoutId id="2147516960" r:id="rId5"/>
    <p:sldLayoutId id="2147516961" r:id="rId6"/>
    <p:sldLayoutId id="2147516962" r:id="rId7"/>
    <p:sldLayoutId id="2147516963" r:id="rId8"/>
    <p:sldLayoutId id="2147516964" r:id="rId9"/>
    <p:sldLayoutId id="2147516965" r:id="rId10"/>
    <p:sldLayoutId id="214751696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9DD3D7"/>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p:custDataLst>
              <p:tags r:id="rId16"/>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ctr" anchorCtr="0" compatLnSpc="1">
            <a:prstTxWarp prst="textNoShape">
              <a:avLst/>
            </a:prstTxWarp>
          </a:bodyPr>
          <a:lstStyle/>
          <a:p>
            <a:pPr lvl="0"/>
            <a:r>
              <a:rPr lang="en-US" smtClean="0"/>
              <a:t>Click to edit Master title style</a:t>
            </a:r>
          </a:p>
        </p:txBody>
      </p:sp>
      <p:sp>
        <p:nvSpPr>
          <p:cNvPr id="36867" name="Rectangle 3"/>
          <p:cNvSpPr>
            <a:spLocks noGrp="1" noChangeArrowheads="1"/>
          </p:cNvSpPr>
          <p:nvPr>
            <p:ph type="body" idx="1"/>
            <p:custDataLst>
              <p:tags r:id="rId17"/>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51972" name="Rectangle 4"/>
          <p:cNvSpPr>
            <a:spLocks noGrp="1" noChangeArrowheads="1"/>
          </p:cNvSpPr>
          <p:nvPr>
            <p:ph type="dt" sz="half" idx="2"/>
            <p:custDataLst>
              <p:tags r:id="rId18"/>
            </p:custDataLst>
          </p:nvPr>
        </p:nvSpPr>
        <p:spPr bwMode="auto">
          <a:xfrm>
            <a:off x="457200" y="6245225"/>
            <a:ext cx="2133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l" eaLnBrk="1" hangingPunct="1">
              <a:spcBef>
                <a:spcPct val="0"/>
              </a:spcBef>
              <a:defRPr sz="1400" dirty="0">
                <a:solidFill>
                  <a:srgbClr val="000000"/>
                </a:solidFill>
                <a:latin typeface="Arial" charset="0"/>
                <a:cs typeface="Arial" charset="0"/>
              </a:defRPr>
            </a:lvl1pPr>
          </a:lstStyle>
          <a:p>
            <a:pPr>
              <a:defRPr/>
            </a:pPr>
            <a:endParaRPr lang="en-US"/>
          </a:p>
        </p:txBody>
      </p:sp>
      <p:sp>
        <p:nvSpPr>
          <p:cNvPr id="851973" name="Rectangle 5"/>
          <p:cNvSpPr>
            <a:spLocks noGrp="1" noChangeArrowheads="1"/>
          </p:cNvSpPr>
          <p:nvPr>
            <p:ph type="ftr" sz="quarter" idx="3"/>
            <p:custDataLst>
              <p:tags r:id="rId19"/>
            </p:custDataLst>
          </p:nvPr>
        </p:nvSpPr>
        <p:spPr bwMode="auto">
          <a:xfrm>
            <a:off x="3124200" y="6245225"/>
            <a:ext cx="289560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ctr" eaLnBrk="1" hangingPunct="1">
              <a:spcBef>
                <a:spcPct val="0"/>
              </a:spcBef>
              <a:defRPr sz="1400" dirty="0">
                <a:solidFill>
                  <a:srgbClr val="000000"/>
                </a:solidFill>
                <a:latin typeface="Arial" charset="0"/>
                <a:cs typeface="Arial" charset="0"/>
              </a:defRPr>
            </a:lvl1pPr>
          </a:lstStyle>
          <a:p>
            <a:pPr>
              <a:defRPr/>
            </a:pPr>
            <a:endParaRPr lang="en-US"/>
          </a:p>
        </p:txBody>
      </p:sp>
      <p:sp>
        <p:nvSpPr>
          <p:cNvPr id="851974" name="Rectangle 6"/>
          <p:cNvSpPr>
            <a:spLocks noGrp="1" noChangeArrowheads="1"/>
          </p:cNvSpPr>
          <p:nvPr>
            <p:ph type="sldNum" sz="quarter" idx="4"/>
            <p:custDataLst>
              <p:tags r:id="rId20"/>
            </p:custDataLst>
          </p:nvPr>
        </p:nvSpPr>
        <p:spPr bwMode="auto">
          <a:xfrm>
            <a:off x="8032750" y="6199188"/>
            <a:ext cx="1111250" cy="476250"/>
          </a:xfrm>
          <a:prstGeom prst="rect">
            <a:avLst/>
          </a:prstGeom>
          <a:noFill/>
          <a:ln w="9525">
            <a:noFill/>
            <a:miter lim="800000"/>
            <a:headEnd/>
            <a:tailEnd/>
          </a:ln>
          <a:effectLst/>
        </p:spPr>
        <p:txBody>
          <a:bodyPr vert="horz" wrap="square" lIns="91427" tIns="45714" rIns="91427" bIns="45714" numCol="1" anchor="t" anchorCtr="0" compatLnSpc="1">
            <a:prstTxWarp prst="textNoShape">
              <a:avLst/>
            </a:prstTxWarp>
          </a:bodyPr>
          <a:lstStyle>
            <a:lvl1pPr algn="r" eaLnBrk="1" hangingPunct="1">
              <a:spcBef>
                <a:spcPct val="0"/>
              </a:spcBef>
              <a:defRPr sz="1400">
                <a:solidFill>
                  <a:srgbClr val="000000"/>
                </a:solidFill>
                <a:latin typeface="Arial" charset="0"/>
                <a:cs typeface="Arial" charset="0"/>
              </a:defRPr>
            </a:lvl1pPr>
          </a:lstStyle>
          <a:p>
            <a:pPr>
              <a:defRPr/>
            </a:pPr>
            <a:fld id="{182DEE20-A85F-496A-8025-779B7FFB9E7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967" r:id="rId1"/>
    <p:sldLayoutId id="2147516968" r:id="rId2"/>
    <p:sldLayoutId id="2147516969" r:id="rId3"/>
    <p:sldLayoutId id="2147516970" r:id="rId4"/>
    <p:sldLayoutId id="2147516971" r:id="rId5"/>
    <p:sldLayoutId id="2147516972" r:id="rId6"/>
    <p:sldLayoutId id="2147516973" r:id="rId7"/>
    <p:sldLayoutId id="2147516974" r:id="rId8"/>
    <p:sldLayoutId id="2147516975" r:id="rId9"/>
    <p:sldLayoutId id="2147516976" r:id="rId10"/>
    <p:sldLayoutId id="2147516977" r:id="rId11"/>
    <p:sldLayoutId id="2147516978" r:id="rId12"/>
    <p:sldLayoutId id="2147516979" r:id="rId13"/>
    <p:sldLayoutId id="2147516980"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7891"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3E30BD68-C2C6-4984-AD48-BE7E15A0053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981" r:id="rId1"/>
    <p:sldLayoutId id="2147516982" r:id="rId2"/>
    <p:sldLayoutId id="2147516983" r:id="rId3"/>
    <p:sldLayoutId id="2147516984" r:id="rId4"/>
    <p:sldLayoutId id="2147516985" r:id="rId5"/>
    <p:sldLayoutId id="2147516986" r:id="rId6"/>
    <p:sldLayoutId id="2147516987" r:id="rId7"/>
    <p:sldLayoutId id="2147516988" r:id="rId8"/>
    <p:sldLayoutId id="2147516989" r:id="rId9"/>
    <p:sldLayoutId id="2147516990" r:id="rId10"/>
    <p:sldLayoutId id="214751699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custDataLst>
              <p:tags r:id="rId14"/>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8915" name="Rectangle 3"/>
          <p:cNvSpPr>
            <a:spLocks noGrp="1" noChangeArrowheads="1"/>
          </p:cNvSpPr>
          <p:nvPr>
            <p:ph type="body" idx="1"/>
            <p:custDataLst>
              <p:tags r:id="rId15"/>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1F7AB875-C146-4268-865C-A7B0DD22B8F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992" r:id="rId1"/>
    <p:sldLayoutId id="2147516993" r:id="rId2"/>
    <p:sldLayoutId id="2147516994" r:id="rId3"/>
    <p:sldLayoutId id="2147516995" r:id="rId4"/>
    <p:sldLayoutId id="2147516996" r:id="rId5"/>
    <p:sldLayoutId id="2147516997" r:id="rId6"/>
    <p:sldLayoutId id="2147516998" r:id="rId7"/>
    <p:sldLayoutId id="2147516999" r:id="rId8"/>
    <p:sldLayoutId id="2147517000" r:id="rId9"/>
    <p:sldLayoutId id="2147517001" r:id="rId10"/>
    <p:sldLayoutId id="2147517002" r:id="rId11"/>
    <p:sldLayoutId id="2147517132"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9939"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140739C2-C463-4B73-A40B-D135A387AAC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003" r:id="rId1"/>
    <p:sldLayoutId id="2147517004" r:id="rId2"/>
    <p:sldLayoutId id="2147517005" r:id="rId3"/>
    <p:sldLayoutId id="2147517006" r:id="rId4"/>
    <p:sldLayoutId id="2147517007" r:id="rId5"/>
    <p:sldLayoutId id="2147517008" r:id="rId6"/>
    <p:sldLayoutId id="2147517009" r:id="rId7"/>
    <p:sldLayoutId id="2147517010" r:id="rId8"/>
    <p:sldLayoutId id="2147517011" r:id="rId9"/>
    <p:sldLayoutId id="2147517012" r:id="rId10"/>
    <p:sldLayoutId id="214751701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body" idx="1"/>
            <p:custDataLst>
              <p:tags r:id="rId13"/>
            </p:custDataLst>
          </p:nvPr>
        </p:nvSpPr>
        <p:spPr bwMode="auto">
          <a:xfrm>
            <a:off x="685800" y="1066800"/>
            <a:ext cx="7772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1707011" name="Rectangle 3"/>
          <p:cNvSpPr>
            <a:spLocks noGrp="1" noChangeArrowheads="1"/>
          </p:cNvSpPr>
          <p:nvPr>
            <p:ph type="sldNum" sz="quarter" idx="4"/>
            <p:custDataLst>
              <p:tags r:id="rId14"/>
            </p:custDataLst>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Arial" charset="0"/>
              </a:defRPr>
            </a:lvl1pPr>
          </a:lstStyle>
          <a:p>
            <a:pPr>
              <a:defRPr/>
            </a:pPr>
            <a:fld id="{B4F475B7-3E5B-4546-A336-7D693CCA224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52" r:id="rId1"/>
    <p:sldLayoutId id="2147516653" r:id="rId2"/>
    <p:sldLayoutId id="2147516654" r:id="rId3"/>
    <p:sldLayoutId id="2147516655" r:id="rId4"/>
    <p:sldLayoutId id="2147516656" r:id="rId5"/>
    <p:sldLayoutId id="2147516657" r:id="rId6"/>
    <p:sldLayoutId id="2147516658" r:id="rId7"/>
    <p:sldLayoutId id="2147516659" r:id="rId8"/>
    <p:sldLayoutId id="2147516660" r:id="rId9"/>
    <p:sldLayoutId id="2147516661" r:id="rId10"/>
    <p:sldLayoutId id="2147516662" r:id="rId11"/>
  </p:sldLayoutIdLst>
  <p:hf hdr="0" ftr="0" dt="0"/>
  <p:txStyles>
    <p:titleStyle>
      <a:lvl1pPr algn="ctr" rtl="0" eaLnBrk="0" fontAlgn="base" hangingPunct="0">
        <a:spcBef>
          <a:spcPct val="0"/>
        </a:spcBef>
        <a:spcAft>
          <a:spcPct val="0"/>
        </a:spcAft>
        <a:defRPr sz="2800" b="1">
          <a:solidFill>
            <a:srgbClr val="008080"/>
          </a:solidFill>
          <a:latin typeface="+mj-lt"/>
          <a:ea typeface="+mj-ea"/>
          <a:cs typeface="+mj-cs"/>
        </a:defRPr>
      </a:lvl1pPr>
      <a:lvl2pPr algn="ctr" rtl="0" eaLnBrk="0" fontAlgn="base" hangingPunct="0">
        <a:spcBef>
          <a:spcPct val="0"/>
        </a:spcBef>
        <a:spcAft>
          <a:spcPct val="0"/>
        </a:spcAft>
        <a:defRPr sz="2800" b="1">
          <a:solidFill>
            <a:srgbClr val="008080"/>
          </a:solidFill>
          <a:latin typeface="Arial" charset="0"/>
          <a:cs typeface="Arial" charset="0"/>
        </a:defRPr>
      </a:lvl2pPr>
      <a:lvl3pPr algn="ctr" rtl="0" eaLnBrk="0" fontAlgn="base" hangingPunct="0">
        <a:spcBef>
          <a:spcPct val="0"/>
        </a:spcBef>
        <a:spcAft>
          <a:spcPct val="0"/>
        </a:spcAft>
        <a:defRPr sz="2800" b="1">
          <a:solidFill>
            <a:srgbClr val="008080"/>
          </a:solidFill>
          <a:latin typeface="Arial" charset="0"/>
          <a:cs typeface="Arial" charset="0"/>
        </a:defRPr>
      </a:lvl3pPr>
      <a:lvl4pPr algn="ctr" rtl="0" eaLnBrk="0" fontAlgn="base" hangingPunct="0">
        <a:spcBef>
          <a:spcPct val="0"/>
        </a:spcBef>
        <a:spcAft>
          <a:spcPct val="0"/>
        </a:spcAft>
        <a:defRPr sz="2800" b="1">
          <a:solidFill>
            <a:srgbClr val="008080"/>
          </a:solidFill>
          <a:latin typeface="Arial" charset="0"/>
          <a:cs typeface="Arial" charset="0"/>
        </a:defRPr>
      </a:lvl4pPr>
      <a:lvl5pPr algn="ctr" rtl="0" eaLnBrk="0" fontAlgn="base" hangingPunct="0">
        <a:spcBef>
          <a:spcPct val="0"/>
        </a:spcBef>
        <a:spcAft>
          <a:spcPct val="0"/>
        </a:spcAft>
        <a:defRPr sz="2800" b="1">
          <a:solidFill>
            <a:srgbClr val="008080"/>
          </a:solidFill>
          <a:latin typeface="Arial" charset="0"/>
          <a:cs typeface="Arial" charset="0"/>
        </a:defRPr>
      </a:lvl5pPr>
      <a:lvl6pPr marL="457200" algn="ctr" rtl="0" fontAlgn="base">
        <a:spcBef>
          <a:spcPct val="0"/>
        </a:spcBef>
        <a:spcAft>
          <a:spcPct val="0"/>
        </a:spcAft>
        <a:defRPr sz="2800" b="1">
          <a:solidFill>
            <a:srgbClr val="008080"/>
          </a:solidFill>
          <a:latin typeface="Arial" charset="0"/>
          <a:cs typeface="Arial" charset="0"/>
        </a:defRPr>
      </a:lvl6pPr>
      <a:lvl7pPr marL="914400" algn="ctr" rtl="0" fontAlgn="base">
        <a:spcBef>
          <a:spcPct val="0"/>
        </a:spcBef>
        <a:spcAft>
          <a:spcPct val="0"/>
        </a:spcAft>
        <a:defRPr sz="2800" b="1">
          <a:solidFill>
            <a:srgbClr val="008080"/>
          </a:solidFill>
          <a:latin typeface="Arial" charset="0"/>
          <a:cs typeface="Arial" charset="0"/>
        </a:defRPr>
      </a:lvl7pPr>
      <a:lvl8pPr marL="1371600" algn="ctr" rtl="0" fontAlgn="base">
        <a:spcBef>
          <a:spcPct val="0"/>
        </a:spcBef>
        <a:spcAft>
          <a:spcPct val="0"/>
        </a:spcAft>
        <a:defRPr sz="2800" b="1">
          <a:solidFill>
            <a:srgbClr val="008080"/>
          </a:solidFill>
          <a:latin typeface="Arial" charset="0"/>
          <a:cs typeface="Arial" charset="0"/>
        </a:defRPr>
      </a:lvl8pPr>
      <a:lvl9pPr marL="1828800" algn="ctr" rtl="0" fontAlgn="base">
        <a:spcBef>
          <a:spcPct val="0"/>
        </a:spcBef>
        <a:spcAft>
          <a:spcPct val="0"/>
        </a:spcAft>
        <a:defRPr sz="2800" b="1">
          <a:solidFill>
            <a:srgbClr val="008080"/>
          </a:solidFill>
          <a:latin typeface="Arial" charset="0"/>
          <a:cs typeface="Arial" charset="0"/>
        </a:defRPr>
      </a:lvl9pPr>
    </p:titleStyle>
    <p:bodyStyle>
      <a:lvl1pPr marL="342900" indent="-342900" algn="l" rtl="0" eaLnBrk="0" fontAlgn="base" hangingPunct="0">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b="1">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Times New Roman" pitchFamily="18"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63"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2152FE6F-7C68-41C0-BEE7-6333718B697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014" r:id="rId1"/>
    <p:sldLayoutId id="2147517015" r:id="rId2"/>
    <p:sldLayoutId id="2147517016" r:id="rId3"/>
    <p:sldLayoutId id="2147517017" r:id="rId4"/>
    <p:sldLayoutId id="2147517018" r:id="rId5"/>
    <p:sldLayoutId id="2147517019" r:id="rId6"/>
    <p:sldLayoutId id="2147517020" r:id="rId7"/>
    <p:sldLayoutId id="2147517021" r:id="rId8"/>
    <p:sldLayoutId id="2147517022" r:id="rId9"/>
    <p:sldLayoutId id="2147517023" r:id="rId10"/>
    <p:sldLayoutId id="214751702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198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D59FC6E8-C05F-4067-9280-865426E17FB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025" r:id="rId1"/>
    <p:sldLayoutId id="2147517026" r:id="rId2"/>
    <p:sldLayoutId id="2147517027" r:id="rId3"/>
    <p:sldLayoutId id="2147517028" r:id="rId4"/>
    <p:sldLayoutId id="2147517029" r:id="rId5"/>
    <p:sldLayoutId id="2147517030" r:id="rId6"/>
    <p:sldLayoutId id="2147517031" r:id="rId7"/>
    <p:sldLayoutId id="2147517032" r:id="rId8"/>
    <p:sldLayoutId id="2147517033" r:id="rId9"/>
    <p:sldLayoutId id="2147517034" r:id="rId10"/>
    <p:sldLayoutId id="2147517035" r:id="rId11"/>
    <p:sldLayoutId id="2147517036"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3011"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B3E75F58-2254-4B92-9688-5A8F5030321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037" r:id="rId1"/>
    <p:sldLayoutId id="2147517038" r:id="rId2"/>
    <p:sldLayoutId id="2147517039" r:id="rId3"/>
    <p:sldLayoutId id="2147517040" r:id="rId4"/>
    <p:sldLayoutId id="2147517041" r:id="rId5"/>
    <p:sldLayoutId id="2147517042" r:id="rId6"/>
    <p:sldLayoutId id="2147517043" r:id="rId7"/>
    <p:sldLayoutId id="2147517044" r:id="rId8"/>
    <p:sldLayoutId id="2147517045" r:id="rId9"/>
    <p:sldLayoutId id="2147517046" r:id="rId10"/>
    <p:sldLayoutId id="214751704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4035"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6C7556C0-0866-46F3-B7A8-8A20F189974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048" r:id="rId1"/>
    <p:sldLayoutId id="2147517049" r:id="rId2"/>
    <p:sldLayoutId id="2147517050" r:id="rId3"/>
    <p:sldLayoutId id="2147517051" r:id="rId4"/>
    <p:sldLayoutId id="2147517052" r:id="rId5"/>
    <p:sldLayoutId id="2147517053" r:id="rId6"/>
    <p:sldLayoutId id="2147517054" r:id="rId7"/>
    <p:sldLayoutId id="2147517055" r:id="rId8"/>
    <p:sldLayoutId id="2147517056" r:id="rId9"/>
    <p:sldLayoutId id="2147517057" r:id="rId10"/>
    <p:sldLayoutId id="214751705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custDataLst>
              <p:tags r:id="rId14"/>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5059" name="Rectangle 3"/>
          <p:cNvSpPr>
            <a:spLocks noGrp="1" noChangeArrowheads="1"/>
          </p:cNvSpPr>
          <p:nvPr>
            <p:ph type="body" idx="1"/>
            <p:custDataLst>
              <p:tags r:id="rId15"/>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F40D49A8-5247-4523-876E-B94FB634266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059" r:id="rId1"/>
    <p:sldLayoutId id="2147517060" r:id="rId2"/>
    <p:sldLayoutId id="2147517061" r:id="rId3"/>
    <p:sldLayoutId id="2147517062" r:id="rId4"/>
    <p:sldLayoutId id="2147517063" r:id="rId5"/>
    <p:sldLayoutId id="2147517064" r:id="rId6"/>
    <p:sldLayoutId id="2147517065" r:id="rId7"/>
    <p:sldLayoutId id="2147517066" r:id="rId8"/>
    <p:sldLayoutId id="2147517067" r:id="rId9"/>
    <p:sldLayoutId id="2147517068" r:id="rId10"/>
    <p:sldLayoutId id="2147517069" r:id="rId11"/>
    <p:sldLayoutId id="2147517133"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2" rIns="91340" bIns="45672" numCol="1" anchor="ctr" anchorCtr="0" compatLnSpc="1">
            <a:prstTxWarp prst="textNoShape">
              <a:avLst/>
            </a:prstTxWarp>
          </a:bodyPr>
          <a:lstStyle/>
          <a:p>
            <a:pPr lvl="0"/>
            <a:r>
              <a:rPr lang="en-US" smtClean="0"/>
              <a:t>Click to edit Master title style</a:t>
            </a:r>
          </a:p>
        </p:txBody>
      </p:sp>
      <p:sp>
        <p:nvSpPr>
          <p:cNvPr id="46083"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2" rIns="91340" bIns="45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4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l" eaLnBrk="1" hangingPunct="1">
              <a:spcBef>
                <a:spcPct val="0"/>
              </a:spcBef>
              <a:defRPr sz="1400" dirty="0">
                <a:solidFill>
                  <a:srgbClr val="000000"/>
                </a:solidFill>
                <a:latin typeface="Arial"/>
                <a:cs typeface="Arial"/>
              </a:defRPr>
            </a:lvl1pPr>
          </a:lstStyle>
          <a:p>
            <a:pPr>
              <a:defRPr/>
            </a:pPr>
            <a:endParaRPr lang="en-US"/>
          </a:p>
        </p:txBody>
      </p:sp>
      <p:sp>
        <p:nvSpPr>
          <p:cNvPr id="174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ctr" eaLnBrk="1" hangingPunct="1">
              <a:spcBef>
                <a:spcPct val="0"/>
              </a:spcBef>
              <a:defRPr sz="1400" dirty="0">
                <a:solidFill>
                  <a:srgbClr val="000000"/>
                </a:solidFill>
                <a:latin typeface="Arial"/>
                <a:cs typeface="Arial"/>
              </a:defRPr>
            </a:lvl1pPr>
          </a:lstStyle>
          <a:p>
            <a:pPr>
              <a:defRPr/>
            </a:pPr>
            <a:endParaRPr lang="en-US"/>
          </a:p>
        </p:txBody>
      </p:sp>
      <p:sp>
        <p:nvSpPr>
          <p:cNvPr id="17414" name="Rectangle 6"/>
          <p:cNvSpPr>
            <a:spLocks noGrp="1" noChangeArrowheads="1"/>
          </p:cNvSpPr>
          <p:nvPr>
            <p:ph type="sldNum" sz="quarter" idx="4"/>
          </p:nvPr>
        </p:nvSpPr>
        <p:spPr bwMode="auto">
          <a:xfrm>
            <a:off x="8032750" y="6199188"/>
            <a:ext cx="1111250" cy="47625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r" eaLnBrk="1" hangingPunct="1">
              <a:spcBef>
                <a:spcPct val="0"/>
              </a:spcBef>
              <a:defRPr sz="1400">
                <a:solidFill>
                  <a:srgbClr val="000000"/>
                </a:solidFill>
                <a:latin typeface="Arial"/>
                <a:cs typeface="Arial"/>
              </a:defRPr>
            </a:lvl1pPr>
          </a:lstStyle>
          <a:p>
            <a:pPr>
              <a:defRPr/>
            </a:pPr>
            <a:fld id="{FEE7D7E0-D883-4288-95CD-69F5C271279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134" r:id="rId1"/>
    <p:sldLayoutId id="2147517135" r:id="rId2"/>
    <p:sldLayoutId id="2147517136" r:id="rId3"/>
    <p:sldLayoutId id="2147517137" r:id="rId4"/>
    <p:sldLayoutId id="2147517138" r:id="rId5"/>
    <p:sldLayoutId id="2147517139" r:id="rId6"/>
    <p:sldLayoutId id="2147517140" r:id="rId7"/>
    <p:sldLayoutId id="2147517141" r:id="rId8"/>
    <p:sldLayoutId id="2147517142" r:id="rId9"/>
    <p:sldLayoutId id="2147517143" r:id="rId10"/>
    <p:sldLayoutId id="2147517144" r:id="rId11"/>
    <p:sldLayoutId id="2147517145" r:id="rId12"/>
    <p:sldLayoutId id="2147517146" r:id="rId13"/>
    <p:sldLayoutId id="2147517147"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6725" algn="ctr" rtl="0" fontAlgn="base">
        <a:spcBef>
          <a:spcPct val="0"/>
        </a:spcBef>
        <a:spcAft>
          <a:spcPct val="0"/>
        </a:spcAft>
        <a:defRPr sz="4400">
          <a:solidFill>
            <a:schemeClr val="tx2"/>
          </a:solidFill>
          <a:latin typeface="Arial" pitchFamily="34" charset="0"/>
          <a:cs typeface="Arial" pitchFamily="34" charset="0"/>
        </a:defRPr>
      </a:lvl6pPr>
      <a:lvl7pPr marL="913453" algn="ctr" rtl="0" fontAlgn="base">
        <a:spcBef>
          <a:spcPct val="0"/>
        </a:spcBef>
        <a:spcAft>
          <a:spcPct val="0"/>
        </a:spcAft>
        <a:defRPr sz="4400">
          <a:solidFill>
            <a:schemeClr val="tx2"/>
          </a:solidFill>
          <a:latin typeface="Arial" pitchFamily="34" charset="0"/>
          <a:cs typeface="Arial" pitchFamily="34" charset="0"/>
        </a:defRPr>
      </a:lvl7pPr>
      <a:lvl8pPr marL="1370180" algn="ctr" rtl="0" fontAlgn="base">
        <a:spcBef>
          <a:spcPct val="0"/>
        </a:spcBef>
        <a:spcAft>
          <a:spcPct val="0"/>
        </a:spcAft>
        <a:defRPr sz="4400">
          <a:solidFill>
            <a:schemeClr val="tx2"/>
          </a:solidFill>
          <a:latin typeface="Arial" pitchFamily="34" charset="0"/>
          <a:cs typeface="Arial" pitchFamily="34" charset="0"/>
        </a:defRPr>
      </a:lvl8pPr>
      <a:lvl9pPr marL="1826905"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cs typeface="+mn-cs"/>
        </a:defRPr>
      </a:lvl2pPr>
      <a:lvl3pPr marL="1141413" indent="-227013" algn="l" rtl="0" eaLnBrk="0" fontAlgn="base" hangingPunct="0">
        <a:spcBef>
          <a:spcPct val="20000"/>
        </a:spcBef>
        <a:spcAft>
          <a:spcPct val="0"/>
        </a:spcAft>
        <a:buChar char="•"/>
        <a:defRPr sz="2400">
          <a:solidFill>
            <a:schemeClr val="tx1"/>
          </a:solidFill>
          <a:latin typeface="+mn-lt"/>
          <a:cs typeface="+mn-cs"/>
        </a:defRPr>
      </a:lvl3pPr>
      <a:lvl4pPr marL="1597025" indent="-227013" algn="l" rtl="0" eaLnBrk="0" fontAlgn="base" hangingPunct="0">
        <a:spcBef>
          <a:spcPct val="20000"/>
        </a:spcBef>
        <a:spcAft>
          <a:spcPct val="0"/>
        </a:spcAft>
        <a:buChar char="–"/>
        <a:defRPr sz="2000">
          <a:solidFill>
            <a:schemeClr val="tx1"/>
          </a:solidFill>
          <a:latin typeface="+mn-lt"/>
          <a:cs typeface="+mn-cs"/>
        </a:defRPr>
      </a:lvl4pPr>
      <a:lvl5pPr marL="2054225" indent="-227013" algn="l" rtl="0" eaLnBrk="0" fontAlgn="base" hangingPunct="0">
        <a:spcBef>
          <a:spcPct val="20000"/>
        </a:spcBef>
        <a:spcAft>
          <a:spcPct val="0"/>
        </a:spcAft>
        <a:buChar char="»"/>
        <a:defRPr sz="2000">
          <a:solidFill>
            <a:schemeClr val="tx1"/>
          </a:solidFill>
          <a:latin typeface="+mn-lt"/>
          <a:cs typeface="+mn-cs"/>
        </a:defRPr>
      </a:lvl5pPr>
      <a:lvl6pPr marL="2511995" indent="-228363" algn="l" rtl="0" fontAlgn="base">
        <a:spcBef>
          <a:spcPct val="20000"/>
        </a:spcBef>
        <a:spcAft>
          <a:spcPct val="0"/>
        </a:spcAft>
        <a:buChar char="»"/>
        <a:defRPr sz="2000">
          <a:solidFill>
            <a:schemeClr val="tx1"/>
          </a:solidFill>
          <a:latin typeface="+mn-lt"/>
          <a:cs typeface="+mn-cs"/>
        </a:defRPr>
      </a:lvl6pPr>
      <a:lvl7pPr marL="2968722" indent="-228363" algn="l" rtl="0" fontAlgn="base">
        <a:spcBef>
          <a:spcPct val="20000"/>
        </a:spcBef>
        <a:spcAft>
          <a:spcPct val="0"/>
        </a:spcAft>
        <a:buChar char="»"/>
        <a:defRPr sz="2000">
          <a:solidFill>
            <a:schemeClr val="tx1"/>
          </a:solidFill>
          <a:latin typeface="+mn-lt"/>
          <a:cs typeface="+mn-cs"/>
        </a:defRPr>
      </a:lvl7pPr>
      <a:lvl8pPr marL="3425448" indent="-228363" algn="l" rtl="0" fontAlgn="base">
        <a:spcBef>
          <a:spcPct val="20000"/>
        </a:spcBef>
        <a:spcAft>
          <a:spcPct val="0"/>
        </a:spcAft>
        <a:buChar char="»"/>
        <a:defRPr sz="2000">
          <a:solidFill>
            <a:schemeClr val="tx1"/>
          </a:solidFill>
          <a:latin typeface="+mn-lt"/>
          <a:cs typeface="+mn-cs"/>
        </a:defRPr>
      </a:lvl8pPr>
      <a:lvl9pPr marL="3882174" indent="-22836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453" rtl="0" eaLnBrk="1" latinLnBrk="0" hangingPunct="1">
        <a:defRPr sz="1800" kern="1200">
          <a:solidFill>
            <a:schemeClr val="tx1"/>
          </a:solidFill>
          <a:latin typeface="+mn-lt"/>
          <a:ea typeface="+mn-ea"/>
          <a:cs typeface="+mn-cs"/>
        </a:defRPr>
      </a:lvl1pPr>
      <a:lvl2pPr marL="456725" algn="l" defTabSz="913453" rtl="0" eaLnBrk="1" latinLnBrk="0" hangingPunct="1">
        <a:defRPr sz="1800" kern="1200">
          <a:solidFill>
            <a:schemeClr val="tx1"/>
          </a:solidFill>
          <a:latin typeface="+mn-lt"/>
          <a:ea typeface="+mn-ea"/>
          <a:cs typeface="+mn-cs"/>
        </a:defRPr>
      </a:lvl2pPr>
      <a:lvl3pPr marL="913453" algn="l" defTabSz="913453" rtl="0" eaLnBrk="1" latinLnBrk="0" hangingPunct="1">
        <a:defRPr sz="1800" kern="1200">
          <a:solidFill>
            <a:schemeClr val="tx1"/>
          </a:solidFill>
          <a:latin typeface="+mn-lt"/>
          <a:ea typeface="+mn-ea"/>
          <a:cs typeface="+mn-cs"/>
        </a:defRPr>
      </a:lvl3pPr>
      <a:lvl4pPr marL="1370180" algn="l" defTabSz="913453" rtl="0" eaLnBrk="1" latinLnBrk="0" hangingPunct="1">
        <a:defRPr sz="1800" kern="1200">
          <a:solidFill>
            <a:schemeClr val="tx1"/>
          </a:solidFill>
          <a:latin typeface="+mn-lt"/>
          <a:ea typeface="+mn-ea"/>
          <a:cs typeface="+mn-cs"/>
        </a:defRPr>
      </a:lvl4pPr>
      <a:lvl5pPr marL="1826905" algn="l" defTabSz="913453" rtl="0" eaLnBrk="1" latinLnBrk="0" hangingPunct="1">
        <a:defRPr sz="1800" kern="1200">
          <a:solidFill>
            <a:schemeClr val="tx1"/>
          </a:solidFill>
          <a:latin typeface="+mn-lt"/>
          <a:ea typeface="+mn-ea"/>
          <a:cs typeface="+mn-cs"/>
        </a:defRPr>
      </a:lvl5pPr>
      <a:lvl6pPr marL="2283632" algn="l" defTabSz="913453" rtl="0" eaLnBrk="1" latinLnBrk="0" hangingPunct="1">
        <a:defRPr sz="1800" kern="1200">
          <a:solidFill>
            <a:schemeClr val="tx1"/>
          </a:solidFill>
          <a:latin typeface="+mn-lt"/>
          <a:ea typeface="+mn-ea"/>
          <a:cs typeface="+mn-cs"/>
        </a:defRPr>
      </a:lvl6pPr>
      <a:lvl7pPr marL="2740358" algn="l" defTabSz="913453" rtl="0" eaLnBrk="1" latinLnBrk="0" hangingPunct="1">
        <a:defRPr sz="1800" kern="1200">
          <a:solidFill>
            <a:schemeClr val="tx1"/>
          </a:solidFill>
          <a:latin typeface="+mn-lt"/>
          <a:ea typeface="+mn-ea"/>
          <a:cs typeface="+mn-cs"/>
        </a:defRPr>
      </a:lvl7pPr>
      <a:lvl8pPr marL="3197080" algn="l" defTabSz="913453" rtl="0" eaLnBrk="1" latinLnBrk="0" hangingPunct="1">
        <a:defRPr sz="1800" kern="1200">
          <a:solidFill>
            <a:schemeClr val="tx1"/>
          </a:solidFill>
          <a:latin typeface="+mn-lt"/>
          <a:ea typeface="+mn-ea"/>
          <a:cs typeface="+mn-cs"/>
        </a:defRPr>
      </a:lvl8pPr>
      <a:lvl9pPr marL="3653809" algn="l" defTabSz="913453"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custDataLst>
              <p:tags r:id="rId13"/>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7107" name="Rectangle 3"/>
          <p:cNvSpPr>
            <a:spLocks noGrp="1" noChangeArrowheads="1"/>
          </p:cNvSpPr>
          <p:nvPr>
            <p:ph type="body" idx="1"/>
            <p:custDataLst>
              <p:tags r:id="rId14"/>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5"/>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6"/>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7"/>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6354247D-AC3A-4073-B6E8-067536B4645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070" r:id="rId1"/>
    <p:sldLayoutId id="2147517071" r:id="rId2"/>
    <p:sldLayoutId id="2147517072" r:id="rId3"/>
    <p:sldLayoutId id="2147517073" r:id="rId4"/>
    <p:sldLayoutId id="2147517074" r:id="rId5"/>
    <p:sldLayoutId id="2147517075" r:id="rId6"/>
    <p:sldLayoutId id="2147517076" r:id="rId7"/>
    <p:sldLayoutId id="2147517077" r:id="rId8"/>
    <p:sldLayoutId id="2147517078" r:id="rId9"/>
    <p:sldLayoutId id="2147517079" r:id="rId10"/>
    <p:sldLayoutId id="2147517080"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custDataLst>
              <p:tags r:id="rId14"/>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2" rIns="91340" bIns="45672" numCol="1" anchor="ctr" anchorCtr="0" compatLnSpc="1">
            <a:prstTxWarp prst="textNoShape">
              <a:avLst/>
            </a:prstTxWarp>
          </a:bodyPr>
          <a:lstStyle/>
          <a:p>
            <a:pPr lvl="0"/>
            <a:r>
              <a:rPr lang="en-US" smtClean="0"/>
              <a:t>Click to edit Master title style</a:t>
            </a:r>
          </a:p>
        </p:txBody>
      </p:sp>
      <p:sp>
        <p:nvSpPr>
          <p:cNvPr id="48131" name="Rectangle 3"/>
          <p:cNvSpPr>
            <a:spLocks noGrp="1" noChangeArrowheads="1"/>
          </p:cNvSpPr>
          <p:nvPr>
            <p:ph type="body" idx="1"/>
            <p:custDataLst>
              <p:tags r:id="rId15"/>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2" rIns="91340" bIns="45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3F657690-D858-4546-831D-ADD5D2DD148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081" r:id="rId1"/>
    <p:sldLayoutId id="2147517082" r:id="rId2"/>
    <p:sldLayoutId id="2147517083" r:id="rId3"/>
    <p:sldLayoutId id="2147517084" r:id="rId4"/>
    <p:sldLayoutId id="2147517085" r:id="rId5"/>
    <p:sldLayoutId id="2147517086" r:id="rId6"/>
    <p:sldLayoutId id="2147517087" r:id="rId7"/>
    <p:sldLayoutId id="2147517088" r:id="rId8"/>
    <p:sldLayoutId id="2147517089" r:id="rId9"/>
    <p:sldLayoutId id="2147517090" r:id="rId10"/>
    <p:sldLayoutId id="2147517091" r:id="rId11"/>
    <p:sldLayoutId id="2147517092"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6725" algn="ctr" rtl="0" fontAlgn="base">
        <a:spcBef>
          <a:spcPct val="0"/>
        </a:spcBef>
        <a:spcAft>
          <a:spcPct val="0"/>
        </a:spcAft>
        <a:defRPr sz="4400">
          <a:solidFill>
            <a:schemeClr val="tx2"/>
          </a:solidFill>
          <a:latin typeface="Arial" charset="0"/>
          <a:cs typeface="Arial" charset="0"/>
        </a:defRPr>
      </a:lvl6pPr>
      <a:lvl7pPr marL="913453" algn="ctr" rtl="0" fontAlgn="base">
        <a:spcBef>
          <a:spcPct val="0"/>
        </a:spcBef>
        <a:spcAft>
          <a:spcPct val="0"/>
        </a:spcAft>
        <a:defRPr sz="4400">
          <a:solidFill>
            <a:schemeClr val="tx2"/>
          </a:solidFill>
          <a:latin typeface="Arial" charset="0"/>
          <a:cs typeface="Arial" charset="0"/>
        </a:defRPr>
      </a:lvl7pPr>
      <a:lvl8pPr marL="1370180" algn="ctr" rtl="0" fontAlgn="base">
        <a:spcBef>
          <a:spcPct val="0"/>
        </a:spcBef>
        <a:spcAft>
          <a:spcPct val="0"/>
        </a:spcAft>
        <a:defRPr sz="4400">
          <a:solidFill>
            <a:schemeClr val="tx2"/>
          </a:solidFill>
          <a:latin typeface="Arial" charset="0"/>
          <a:cs typeface="Arial" charset="0"/>
        </a:defRPr>
      </a:lvl8pPr>
      <a:lvl9pPr marL="1826905" algn="ctr" rtl="0" fontAlgn="base">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cs typeface="+mn-cs"/>
        </a:defRPr>
      </a:lvl2pPr>
      <a:lvl3pPr marL="1141413" indent="-227013" algn="l" rtl="0" eaLnBrk="0" fontAlgn="base" hangingPunct="0">
        <a:spcBef>
          <a:spcPct val="20000"/>
        </a:spcBef>
        <a:spcAft>
          <a:spcPct val="0"/>
        </a:spcAft>
        <a:buChar char="•"/>
        <a:defRPr sz="2400">
          <a:solidFill>
            <a:schemeClr val="tx1"/>
          </a:solidFill>
          <a:latin typeface="+mn-lt"/>
          <a:cs typeface="+mn-cs"/>
        </a:defRPr>
      </a:lvl3pPr>
      <a:lvl4pPr marL="1597025" indent="-227013" algn="l" rtl="0" eaLnBrk="0" fontAlgn="base" hangingPunct="0">
        <a:spcBef>
          <a:spcPct val="20000"/>
        </a:spcBef>
        <a:spcAft>
          <a:spcPct val="0"/>
        </a:spcAft>
        <a:buChar char="–"/>
        <a:defRPr sz="2000">
          <a:solidFill>
            <a:schemeClr val="tx1"/>
          </a:solidFill>
          <a:latin typeface="+mn-lt"/>
          <a:cs typeface="+mn-cs"/>
        </a:defRPr>
      </a:lvl4pPr>
      <a:lvl5pPr marL="2054225" indent="-227013" algn="l" rtl="0" eaLnBrk="0" fontAlgn="base" hangingPunct="0">
        <a:spcBef>
          <a:spcPct val="20000"/>
        </a:spcBef>
        <a:spcAft>
          <a:spcPct val="0"/>
        </a:spcAft>
        <a:buChar char="»"/>
        <a:defRPr sz="2000">
          <a:solidFill>
            <a:schemeClr val="tx1"/>
          </a:solidFill>
          <a:latin typeface="+mn-lt"/>
          <a:cs typeface="+mn-cs"/>
        </a:defRPr>
      </a:lvl5pPr>
      <a:lvl6pPr marL="2511995" indent="-228363" algn="l" rtl="0" fontAlgn="base">
        <a:spcBef>
          <a:spcPct val="20000"/>
        </a:spcBef>
        <a:spcAft>
          <a:spcPct val="0"/>
        </a:spcAft>
        <a:buChar char="»"/>
        <a:defRPr sz="2000">
          <a:solidFill>
            <a:schemeClr val="tx1"/>
          </a:solidFill>
          <a:latin typeface="+mn-lt"/>
          <a:cs typeface="+mn-cs"/>
        </a:defRPr>
      </a:lvl6pPr>
      <a:lvl7pPr marL="2968722" indent="-228363" algn="l" rtl="0" fontAlgn="base">
        <a:spcBef>
          <a:spcPct val="20000"/>
        </a:spcBef>
        <a:spcAft>
          <a:spcPct val="0"/>
        </a:spcAft>
        <a:buChar char="»"/>
        <a:defRPr sz="2000">
          <a:solidFill>
            <a:schemeClr val="tx1"/>
          </a:solidFill>
          <a:latin typeface="+mn-lt"/>
          <a:cs typeface="+mn-cs"/>
        </a:defRPr>
      </a:lvl7pPr>
      <a:lvl8pPr marL="3425448" indent="-228363" algn="l" rtl="0" fontAlgn="base">
        <a:spcBef>
          <a:spcPct val="20000"/>
        </a:spcBef>
        <a:spcAft>
          <a:spcPct val="0"/>
        </a:spcAft>
        <a:buChar char="»"/>
        <a:defRPr sz="2000">
          <a:solidFill>
            <a:schemeClr val="tx1"/>
          </a:solidFill>
          <a:latin typeface="+mn-lt"/>
          <a:cs typeface="+mn-cs"/>
        </a:defRPr>
      </a:lvl8pPr>
      <a:lvl9pPr marL="3882174" indent="-22836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453" rtl="0" eaLnBrk="1" latinLnBrk="0" hangingPunct="1">
        <a:defRPr sz="1800" kern="1200">
          <a:solidFill>
            <a:schemeClr val="tx1"/>
          </a:solidFill>
          <a:latin typeface="+mn-lt"/>
          <a:ea typeface="+mn-ea"/>
          <a:cs typeface="+mn-cs"/>
        </a:defRPr>
      </a:lvl1pPr>
      <a:lvl2pPr marL="456725" algn="l" defTabSz="913453" rtl="0" eaLnBrk="1" latinLnBrk="0" hangingPunct="1">
        <a:defRPr sz="1800" kern="1200">
          <a:solidFill>
            <a:schemeClr val="tx1"/>
          </a:solidFill>
          <a:latin typeface="+mn-lt"/>
          <a:ea typeface="+mn-ea"/>
          <a:cs typeface="+mn-cs"/>
        </a:defRPr>
      </a:lvl2pPr>
      <a:lvl3pPr marL="913453" algn="l" defTabSz="913453" rtl="0" eaLnBrk="1" latinLnBrk="0" hangingPunct="1">
        <a:defRPr sz="1800" kern="1200">
          <a:solidFill>
            <a:schemeClr val="tx1"/>
          </a:solidFill>
          <a:latin typeface="+mn-lt"/>
          <a:ea typeface="+mn-ea"/>
          <a:cs typeface="+mn-cs"/>
        </a:defRPr>
      </a:lvl3pPr>
      <a:lvl4pPr marL="1370180" algn="l" defTabSz="913453" rtl="0" eaLnBrk="1" latinLnBrk="0" hangingPunct="1">
        <a:defRPr sz="1800" kern="1200">
          <a:solidFill>
            <a:schemeClr val="tx1"/>
          </a:solidFill>
          <a:latin typeface="+mn-lt"/>
          <a:ea typeface="+mn-ea"/>
          <a:cs typeface="+mn-cs"/>
        </a:defRPr>
      </a:lvl4pPr>
      <a:lvl5pPr marL="1826905" algn="l" defTabSz="913453" rtl="0" eaLnBrk="1" latinLnBrk="0" hangingPunct="1">
        <a:defRPr sz="1800" kern="1200">
          <a:solidFill>
            <a:schemeClr val="tx1"/>
          </a:solidFill>
          <a:latin typeface="+mn-lt"/>
          <a:ea typeface="+mn-ea"/>
          <a:cs typeface="+mn-cs"/>
        </a:defRPr>
      </a:lvl5pPr>
      <a:lvl6pPr marL="2283632" algn="l" defTabSz="913453" rtl="0" eaLnBrk="1" latinLnBrk="0" hangingPunct="1">
        <a:defRPr sz="1800" kern="1200">
          <a:solidFill>
            <a:schemeClr val="tx1"/>
          </a:solidFill>
          <a:latin typeface="+mn-lt"/>
          <a:ea typeface="+mn-ea"/>
          <a:cs typeface="+mn-cs"/>
        </a:defRPr>
      </a:lvl6pPr>
      <a:lvl7pPr marL="2740358" algn="l" defTabSz="913453" rtl="0" eaLnBrk="1" latinLnBrk="0" hangingPunct="1">
        <a:defRPr sz="1800" kern="1200">
          <a:solidFill>
            <a:schemeClr val="tx1"/>
          </a:solidFill>
          <a:latin typeface="+mn-lt"/>
          <a:ea typeface="+mn-ea"/>
          <a:cs typeface="+mn-cs"/>
        </a:defRPr>
      </a:lvl7pPr>
      <a:lvl8pPr marL="3197080" algn="l" defTabSz="913453" rtl="0" eaLnBrk="1" latinLnBrk="0" hangingPunct="1">
        <a:defRPr sz="1800" kern="1200">
          <a:solidFill>
            <a:schemeClr val="tx1"/>
          </a:solidFill>
          <a:latin typeface="+mn-lt"/>
          <a:ea typeface="+mn-ea"/>
          <a:cs typeface="+mn-cs"/>
        </a:defRPr>
      </a:lvl8pPr>
      <a:lvl9pPr marL="3653809" algn="l" defTabSz="913453"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p:custDataLst>
              <p:tags r:id="rId14"/>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2" rIns="91340" bIns="45672" numCol="1" anchor="ctr" anchorCtr="0" compatLnSpc="1">
            <a:prstTxWarp prst="textNoShape">
              <a:avLst/>
            </a:prstTxWarp>
          </a:bodyPr>
          <a:lstStyle/>
          <a:p>
            <a:pPr lvl="0"/>
            <a:r>
              <a:rPr lang="en-US" smtClean="0"/>
              <a:t>Click to edit Master title style</a:t>
            </a:r>
          </a:p>
        </p:txBody>
      </p:sp>
      <p:sp>
        <p:nvSpPr>
          <p:cNvPr id="49155" name="Rectangle 3"/>
          <p:cNvSpPr>
            <a:spLocks noGrp="1" noChangeArrowheads="1"/>
          </p:cNvSpPr>
          <p:nvPr>
            <p:ph type="body" idx="1"/>
            <p:custDataLst>
              <p:tags r:id="rId15"/>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2" rIns="91340" bIns="4567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340" tIns="45672" rIns="91340" bIns="45672"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036AF37F-7D23-4DD0-AB16-818C5627F70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7093" r:id="rId1"/>
    <p:sldLayoutId id="2147517094" r:id="rId2"/>
    <p:sldLayoutId id="2147517095" r:id="rId3"/>
    <p:sldLayoutId id="2147517096" r:id="rId4"/>
    <p:sldLayoutId id="2147517097" r:id="rId5"/>
    <p:sldLayoutId id="2147517098" r:id="rId6"/>
    <p:sldLayoutId id="2147517099" r:id="rId7"/>
    <p:sldLayoutId id="2147517100" r:id="rId8"/>
    <p:sldLayoutId id="2147517101" r:id="rId9"/>
    <p:sldLayoutId id="2147517102" r:id="rId10"/>
    <p:sldLayoutId id="2147517103" r:id="rId11"/>
    <p:sldLayoutId id="2147517104"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cs typeface="Arial" charset="0"/>
        </a:defRPr>
      </a:lvl2pPr>
      <a:lvl3pPr algn="ctr" rtl="0" eaLnBrk="0" fontAlgn="base" hangingPunct="0">
        <a:spcBef>
          <a:spcPct val="0"/>
        </a:spcBef>
        <a:spcAft>
          <a:spcPct val="0"/>
        </a:spcAft>
        <a:defRPr sz="4400">
          <a:solidFill>
            <a:schemeClr val="tx2"/>
          </a:solidFill>
          <a:latin typeface="Calibri" pitchFamily="34" charset="0"/>
          <a:cs typeface="Arial" charset="0"/>
        </a:defRPr>
      </a:lvl3pPr>
      <a:lvl4pPr algn="ctr" rtl="0" eaLnBrk="0" fontAlgn="base" hangingPunct="0">
        <a:spcBef>
          <a:spcPct val="0"/>
        </a:spcBef>
        <a:spcAft>
          <a:spcPct val="0"/>
        </a:spcAft>
        <a:defRPr sz="4400">
          <a:solidFill>
            <a:schemeClr val="tx2"/>
          </a:solidFill>
          <a:latin typeface="Calibri" pitchFamily="34" charset="0"/>
          <a:cs typeface="Arial" charset="0"/>
        </a:defRPr>
      </a:lvl4pPr>
      <a:lvl5pPr algn="ctr" rtl="0" eaLnBrk="0" fontAlgn="base" hangingPunct="0">
        <a:spcBef>
          <a:spcPct val="0"/>
        </a:spcBef>
        <a:spcAft>
          <a:spcPct val="0"/>
        </a:spcAft>
        <a:defRPr sz="4400">
          <a:solidFill>
            <a:schemeClr val="tx2"/>
          </a:solidFill>
          <a:latin typeface="Calibri" pitchFamily="34" charset="0"/>
          <a:cs typeface="Arial" charset="0"/>
        </a:defRPr>
      </a:lvl5pPr>
      <a:lvl6pPr marL="456725" algn="ctr" rtl="0" fontAlgn="base">
        <a:spcBef>
          <a:spcPct val="0"/>
        </a:spcBef>
        <a:spcAft>
          <a:spcPct val="0"/>
        </a:spcAft>
        <a:defRPr sz="4400">
          <a:solidFill>
            <a:schemeClr val="tx2"/>
          </a:solidFill>
          <a:latin typeface="Arial" charset="0"/>
          <a:cs typeface="Arial" charset="0"/>
        </a:defRPr>
      </a:lvl6pPr>
      <a:lvl7pPr marL="913453" algn="ctr" rtl="0" fontAlgn="base">
        <a:spcBef>
          <a:spcPct val="0"/>
        </a:spcBef>
        <a:spcAft>
          <a:spcPct val="0"/>
        </a:spcAft>
        <a:defRPr sz="4400">
          <a:solidFill>
            <a:schemeClr val="tx2"/>
          </a:solidFill>
          <a:latin typeface="Arial" charset="0"/>
          <a:cs typeface="Arial" charset="0"/>
        </a:defRPr>
      </a:lvl7pPr>
      <a:lvl8pPr marL="1370180" algn="ctr" rtl="0" fontAlgn="base">
        <a:spcBef>
          <a:spcPct val="0"/>
        </a:spcBef>
        <a:spcAft>
          <a:spcPct val="0"/>
        </a:spcAft>
        <a:defRPr sz="4400">
          <a:solidFill>
            <a:schemeClr val="tx2"/>
          </a:solidFill>
          <a:latin typeface="Arial" charset="0"/>
          <a:cs typeface="Arial" charset="0"/>
        </a:defRPr>
      </a:lvl8pPr>
      <a:lvl9pPr marL="1826905" algn="ctr" rtl="0" fontAlgn="base">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cs typeface="+mn-cs"/>
        </a:defRPr>
      </a:lvl2pPr>
      <a:lvl3pPr marL="1141413" indent="-227013" algn="l" rtl="0" eaLnBrk="0" fontAlgn="base" hangingPunct="0">
        <a:spcBef>
          <a:spcPct val="20000"/>
        </a:spcBef>
        <a:spcAft>
          <a:spcPct val="0"/>
        </a:spcAft>
        <a:buChar char="•"/>
        <a:defRPr sz="2400">
          <a:solidFill>
            <a:schemeClr val="tx1"/>
          </a:solidFill>
          <a:latin typeface="+mn-lt"/>
          <a:cs typeface="+mn-cs"/>
        </a:defRPr>
      </a:lvl3pPr>
      <a:lvl4pPr marL="1597025" indent="-227013" algn="l" rtl="0" eaLnBrk="0" fontAlgn="base" hangingPunct="0">
        <a:spcBef>
          <a:spcPct val="20000"/>
        </a:spcBef>
        <a:spcAft>
          <a:spcPct val="0"/>
        </a:spcAft>
        <a:buChar char="–"/>
        <a:defRPr sz="2000">
          <a:solidFill>
            <a:schemeClr val="tx1"/>
          </a:solidFill>
          <a:latin typeface="+mn-lt"/>
          <a:cs typeface="+mn-cs"/>
        </a:defRPr>
      </a:lvl4pPr>
      <a:lvl5pPr marL="2054225" indent="-227013" algn="l" rtl="0" eaLnBrk="0" fontAlgn="base" hangingPunct="0">
        <a:spcBef>
          <a:spcPct val="20000"/>
        </a:spcBef>
        <a:spcAft>
          <a:spcPct val="0"/>
        </a:spcAft>
        <a:buChar char="»"/>
        <a:defRPr sz="2000">
          <a:solidFill>
            <a:schemeClr val="tx1"/>
          </a:solidFill>
          <a:latin typeface="+mn-lt"/>
          <a:cs typeface="+mn-cs"/>
        </a:defRPr>
      </a:lvl5pPr>
      <a:lvl6pPr marL="2511995" indent="-228363" algn="l" rtl="0" fontAlgn="base">
        <a:spcBef>
          <a:spcPct val="20000"/>
        </a:spcBef>
        <a:spcAft>
          <a:spcPct val="0"/>
        </a:spcAft>
        <a:buChar char="»"/>
        <a:defRPr sz="2000">
          <a:solidFill>
            <a:schemeClr val="tx1"/>
          </a:solidFill>
          <a:latin typeface="+mn-lt"/>
          <a:cs typeface="+mn-cs"/>
        </a:defRPr>
      </a:lvl6pPr>
      <a:lvl7pPr marL="2968722" indent="-228363" algn="l" rtl="0" fontAlgn="base">
        <a:spcBef>
          <a:spcPct val="20000"/>
        </a:spcBef>
        <a:spcAft>
          <a:spcPct val="0"/>
        </a:spcAft>
        <a:buChar char="»"/>
        <a:defRPr sz="2000">
          <a:solidFill>
            <a:schemeClr val="tx1"/>
          </a:solidFill>
          <a:latin typeface="+mn-lt"/>
          <a:cs typeface="+mn-cs"/>
        </a:defRPr>
      </a:lvl7pPr>
      <a:lvl8pPr marL="3425448" indent="-228363" algn="l" rtl="0" fontAlgn="base">
        <a:spcBef>
          <a:spcPct val="20000"/>
        </a:spcBef>
        <a:spcAft>
          <a:spcPct val="0"/>
        </a:spcAft>
        <a:buChar char="»"/>
        <a:defRPr sz="2000">
          <a:solidFill>
            <a:schemeClr val="tx1"/>
          </a:solidFill>
          <a:latin typeface="+mn-lt"/>
          <a:cs typeface="+mn-cs"/>
        </a:defRPr>
      </a:lvl8pPr>
      <a:lvl9pPr marL="3882174" indent="-22836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453" rtl="0" eaLnBrk="1" latinLnBrk="0" hangingPunct="1">
        <a:defRPr sz="1800" kern="1200">
          <a:solidFill>
            <a:schemeClr val="tx1"/>
          </a:solidFill>
          <a:latin typeface="+mn-lt"/>
          <a:ea typeface="+mn-ea"/>
          <a:cs typeface="+mn-cs"/>
        </a:defRPr>
      </a:lvl1pPr>
      <a:lvl2pPr marL="456725" algn="l" defTabSz="913453" rtl="0" eaLnBrk="1" latinLnBrk="0" hangingPunct="1">
        <a:defRPr sz="1800" kern="1200">
          <a:solidFill>
            <a:schemeClr val="tx1"/>
          </a:solidFill>
          <a:latin typeface="+mn-lt"/>
          <a:ea typeface="+mn-ea"/>
          <a:cs typeface="+mn-cs"/>
        </a:defRPr>
      </a:lvl2pPr>
      <a:lvl3pPr marL="913453" algn="l" defTabSz="913453" rtl="0" eaLnBrk="1" latinLnBrk="0" hangingPunct="1">
        <a:defRPr sz="1800" kern="1200">
          <a:solidFill>
            <a:schemeClr val="tx1"/>
          </a:solidFill>
          <a:latin typeface="+mn-lt"/>
          <a:ea typeface="+mn-ea"/>
          <a:cs typeface="+mn-cs"/>
        </a:defRPr>
      </a:lvl3pPr>
      <a:lvl4pPr marL="1370180" algn="l" defTabSz="913453" rtl="0" eaLnBrk="1" latinLnBrk="0" hangingPunct="1">
        <a:defRPr sz="1800" kern="1200">
          <a:solidFill>
            <a:schemeClr val="tx1"/>
          </a:solidFill>
          <a:latin typeface="+mn-lt"/>
          <a:ea typeface="+mn-ea"/>
          <a:cs typeface="+mn-cs"/>
        </a:defRPr>
      </a:lvl4pPr>
      <a:lvl5pPr marL="1826905" algn="l" defTabSz="913453" rtl="0" eaLnBrk="1" latinLnBrk="0" hangingPunct="1">
        <a:defRPr sz="1800" kern="1200">
          <a:solidFill>
            <a:schemeClr val="tx1"/>
          </a:solidFill>
          <a:latin typeface="+mn-lt"/>
          <a:ea typeface="+mn-ea"/>
          <a:cs typeface="+mn-cs"/>
        </a:defRPr>
      </a:lvl5pPr>
      <a:lvl6pPr marL="2283632" algn="l" defTabSz="913453" rtl="0" eaLnBrk="1" latinLnBrk="0" hangingPunct="1">
        <a:defRPr sz="1800" kern="1200">
          <a:solidFill>
            <a:schemeClr val="tx1"/>
          </a:solidFill>
          <a:latin typeface="+mn-lt"/>
          <a:ea typeface="+mn-ea"/>
          <a:cs typeface="+mn-cs"/>
        </a:defRPr>
      </a:lvl6pPr>
      <a:lvl7pPr marL="2740358" algn="l" defTabSz="913453" rtl="0" eaLnBrk="1" latinLnBrk="0" hangingPunct="1">
        <a:defRPr sz="1800" kern="1200">
          <a:solidFill>
            <a:schemeClr val="tx1"/>
          </a:solidFill>
          <a:latin typeface="+mn-lt"/>
          <a:ea typeface="+mn-ea"/>
          <a:cs typeface="+mn-cs"/>
        </a:defRPr>
      </a:lvl7pPr>
      <a:lvl8pPr marL="3197080" algn="l" defTabSz="913453" rtl="0" eaLnBrk="1" latinLnBrk="0" hangingPunct="1">
        <a:defRPr sz="1800" kern="1200">
          <a:solidFill>
            <a:schemeClr val="tx1"/>
          </a:solidFill>
          <a:latin typeface="+mn-lt"/>
          <a:ea typeface="+mn-ea"/>
          <a:cs typeface="+mn-cs"/>
        </a:defRPr>
      </a:lvl8pPr>
      <a:lvl9pPr marL="3653809" algn="l" defTabSz="913453"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46275"/>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533400" y="593725"/>
            <a:ext cx="8077200" cy="457200"/>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spAutoFit/>
          </a:bodyPr>
          <a:lstStyle/>
          <a:p>
            <a:pPr lvl="0"/>
            <a:r>
              <a:rPr lang="en-US" smtClean="0"/>
              <a:t>Click to edit Master title style</a:t>
            </a:r>
          </a:p>
        </p:txBody>
      </p:sp>
      <p:sp>
        <p:nvSpPr>
          <p:cNvPr id="9219" name="Rectangle 3"/>
          <p:cNvSpPr>
            <a:spLocks noGrp="1" noChangeArrowheads="1"/>
          </p:cNvSpPr>
          <p:nvPr>
            <p:ph type="body" idx="1"/>
          </p:nvPr>
        </p:nvSpPr>
        <p:spPr bwMode="auto">
          <a:xfrm>
            <a:off x="533400" y="1447800"/>
            <a:ext cx="8077200" cy="1616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0" hangingPunct="0">
              <a:defRPr/>
            </a:pPr>
            <a:endParaRPr lang="en-US">
              <a:solidFill>
                <a:srgbClr val="FFFF00"/>
              </a:solidFill>
              <a:latin typeface="Arial" charset="0"/>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a:lvl1pPr>
          </a:lstStyle>
          <a:p>
            <a:pPr eaLnBrk="0" hangingPunct="0">
              <a:defRPr/>
            </a:pPr>
            <a:endParaRPr lang="en-US">
              <a:solidFill>
                <a:srgbClr val="FFFF00"/>
              </a:solidFill>
              <a:latin typeface="Arial" charset="0"/>
              <a:cs typeface="+mn-cs"/>
            </a:endParaRPr>
          </a:p>
        </p:txBody>
      </p:sp>
      <p:sp>
        <p:nvSpPr>
          <p:cNvPr id="1030" name="Rectangle 6"/>
          <p:cNvSpPr>
            <a:spLocks noGrp="1" noChangeArrowheads="1"/>
          </p:cNvSpPr>
          <p:nvPr>
            <p:ph type="sldNum" sz="quarter" idx="4"/>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eaLnBrk="0" hangingPunct="0">
              <a:defRPr/>
            </a:pPr>
            <a:fld id="{11E54ABD-B501-4D7B-ACFC-EB4CB86DB667}" type="slidenum">
              <a:rPr lang="en-US">
                <a:solidFill>
                  <a:srgbClr val="FFFF00"/>
                </a:solidFill>
                <a:latin typeface="Arial" charset="0"/>
                <a:cs typeface="+mn-cs"/>
              </a:rPr>
              <a:pPr eaLnBrk="0" hangingPunct="0">
                <a:defRPr/>
              </a:pPr>
              <a:t>‹#›</a:t>
            </a:fld>
            <a:endParaRPr lang="en-US">
              <a:solidFill>
                <a:srgbClr val="FFFF00"/>
              </a:solidFill>
              <a:latin typeface="Arial" charset="0"/>
              <a:cs typeface="+mn-cs"/>
            </a:endParaRPr>
          </a:p>
        </p:txBody>
      </p:sp>
    </p:spTree>
    <p:extLst>
      <p:ext uri="{BB962C8B-B14F-4D97-AF65-F5344CB8AC3E}">
        <p14:creationId xmlns:p14="http://schemas.microsoft.com/office/powerpoint/2010/main" val="3090856967"/>
      </p:ext>
    </p:extLst>
  </p:cSld>
  <p:clrMap bg1="dk2" tx1="lt1" bg2="dk1" tx2="lt2" accent1="accent1" accent2="accent2" accent3="accent3" accent4="accent4" accent5="accent5" accent6="accent6" hlink="hlink" folHlink="folHlink"/>
  <p:sldLayoutIdLst>
    <p:sldLayoutId id="2147517149" r:id="rId1"/>
    <p:sldLayoutId id="2147517150" r:id="rId2"/>
    <p:sldLayoutId id="2147517151" r:id="rId3"/>
    <p:sldLayoutId id="2147517152" r:id="rId4"/>
    <p:sldLayoutId id="2147517153" r:id="rId5"/>
    <p:sldLayoutId id="2147517154" r:id="rId6"/>
    <p:sldLayoutId id="2147517155" r:id="rId7"/>
    <p:sldLayoutId id="2147517156" r:id="rId8"/>
    <p:sldLayoutId id="2147517157" r:id="rId9"/>
    <p:sldLayoutId id="2147517158" r:id="rId10"/>
    <p:sldLayoutId id="2147517159" r:id="rId11"/>
  </p:sldLayoutIdLst>
  <p:hf hdr="0" ftr="0" dt="0"/>
  <p:txStyles>
    <p:titleStyle>
      <a:lvl1pPr algn="ctr" rtl="0" eaLnBrk="0" fontAlgn="base" hangingPunct="0">
        <a:spcBef>
          <a:spcPct val="0"/>
        </a:spcBef>
        <a:spcAft>
          <a:spcPct val="0"/>
        </a:spcAft>
        <a:defRPr sz="2400" b="1" u="sng">
          <a:solidFill>
            <a:schemeClr val="tx1"/>
          </a:solidFill>
          <a:latin typeface="+mj-lt"/>
          <a:ea typeface="+mj-ea"/>
          <a:cs typeface="+mj-cs"/>
        </a:defRPr>
      </a:lvl1pPr>
      <a:lvl2pPr algn="ctr" rtl="0" eaLnBrk="0" fontAlgn="base" hangingPunct="0">
        <a:spcBef>
          <a:spcPct val="0"/>
        </a:spcBef>
        <a:spcAft>
          <a:spcPct val="0"/>
        </a:spcAft>
        <a:defRPr sz="2400" b="1" u="sng">
          <a:solidFill>
            <a:schemeClr val="tx1"/>
          </a:solidFill>
          <a:latin typeface="Arial" charset="0"/>
        </a:defRPr>
      </a:lvl2pPr>
      <a:lvl3pPr algn="ctr" rtl="0" eaLnBrk="0" fontAlgn="base" hangingPunct="0">
        <a:spcBef>
          <a:spcPct val="0"/>
        </a:spcBef>
        <a:spcAft>
          <a:spcPct val="0"/>
        </a:spcAft>
        <a:defRPr sz="2400" b="1" u="sng">
          <a:solidFill>
            <a:schemeClr val="tx1"/>
          </a:solidFill>
          <a:latin typeface="Arial" charset="0"/>
        </a:defRPr>
      </a:lvl3pPr>
      <a:lvl4pPr algn="ctr" rtl="0" eaLnBrk="0" fontAlgn="base" hangingPunct="0">
        <a:spcBef>
          <a:spcPct val="0"/>
        </a:spcBef>
        <a:spcAft>
          <a:spcPct val="0"/>
        </a:spcAft>
        <a:defRPr sz="2400" b="1" u="sng">
          <a:solidFill>
            <a:schemeClr val="tx1"/>
          </a:solidFill>
          <a:latin typeface="Arial" charset="0"/>
        </a:defRPr>
      </a:lvl4pPr>
      <a:lvl5pPr algn="ctr" rtl="0" eaLnBrk="0" fontAlgn="base" hangingPunct="0">
        <a:spcBef>
          <a:spcPct val="0"/>
        </a:spcBef>
        <a:spcAft>
          <a:spcPct val="0"/>
        </a:spcAft>
        <a:defRPr sz="2400" b="1" u="sng">
          <a:solidFill>
            <a:schemeClr val="tx1"/>
          </a:solidFill>
          <a:latin typeface="Arial" charset="0"/>
        </a:defRPr>
      </a:lvl5pPr>
      <a:lvl6pPr marL="457200" algn="ctr" rtl="0" fontAlgn="base">
        <a:spcBef>
          <a:spcPct val="0"/>
        </a:spcBef>
        <a:spcAft>
          <a:spcPct val="0"/>
        </a:spcAft>
        <a:defRPr sz="2400" b="1" u="sng">
          <a:solidFill>
            <a:schemeClr val="tx1"/>
          </a:solidFill>
          <a:latin typeface="Arial" charset="0"/>
        </a:defRPr>
      </a:lvl6pPr>
      <a:lvl7pPr marL="914400" algn="ctr" rtl="0" fontAlgn="base">
        <a:spcBef>
          <a:spcPct val="0"/>
        </a:spcBef>
        <a:spcAft>
          <a:spcPct val="0"/>
        </a:spcAft>
        <a:defRPr sz="2400" b="1" u="sng">
          <a:solidFill>
            <a:schemeClr val="tx1"/>
          </a:solidFill>
          <a:latin typeface="Arial" charset="0"/>
        </a:defRPr>
      </a:lvl7pPr>
      <a:lvl8pPr marL="1371600" algn="ctr" rtl="0" fontAlgn="base">
        <a:spcBef>
          <a:spcPct val="0"/>
        </a:spcBef>
        <a:spcAft>
          <a:spcPct val="0"/>
        </a:spcAft>
        <a:defRPr sz="2400" b="1" u="sng">
          <a:solidFill>
            <a:schemeClr val="tx1"/>
          </a:solidFill>
          <a:latin typeface="Arial" charset="0"/>
        </a:defRPr>
      </a:lvl8pPr>
      <a:lvl9pPr marL="1828800" algn="ctr" rtl="0" fontAlgn="base">
        <a:spcBef>
          <a:spcPct val="0"/>
        </a:spcBef>
        <a:spcAft>
          <a:spcPct val="0"/>
        </a:spcAft>
        <a:defRPr sz="2400" b="1" u="sng">
          <a:solidFill>
            <a:schemeClr val="tx1"/>
          </a:solidFill>
          <a:latin typeface="Arial" charset="0"/>
        </a:defRPr>
      </a:lvl9pPr>
    </p:titleStyle>
    <p:bodyStyle>
      <a:lvl1pPr marL="120650" indent="-120650" algn="l" rtl="0" eaLnBrk="0" fontAlgn="base" hangingPunct="0">
        <a:spcBef>
          <a:spcPct val="50000"/>
        </a:spcBef>
        <a:spcAft>
          <a:spcPct val="0"/>
        </a:spcAft>
        <a:buFont typeface="Arial" charset="0"/>
        <a:buChar char=" "/>
        <a:defRPr sz="2000">
          <a:solidFill>
            <a:schemeClr val="tx1"/>
          </a:solidFill>
          <a:latin typeface="+mn-lt"/>
          <a:ea typeface="+mn-ea"/>
          <a:cs typeface="+mn-cs"/>
        </a:defRPr>
      </a:lvl1pPr>
      <a:lvl2pPr marL="685800" indent="-228600" algn="l" rtl="0" eaLnBrk="0" fontAlgn="base" hangingPunct="0">
        <a:spcBef>
          <a:spcPct val="0"/>
        </a:spcBef>
        <a:spcAft>
          <a:spcPct val="0"/>
        </a:spcAft>
        <a:buChar char="•"/>
        <a:defRPr sz="2000">
          <a:solidFill>
            <a:srgbClr val="FFFFFF"/>
          </a:solidFill>
          <a:latin typeface="+mn-lt"/>
        </a:defRPr>
      </a:lvl2pPr>
      <a:lvl3pPr marL="1143000" indent="-228600" algn="l" rtl="0" eaLnBrk="0" fontAlgn="base" hangingPunct="0">
        <a:spcBef>
          <a:spcPct val="0"/>
        </a:spcBef>
        <a:spcAft>
          <a:spcPct val="0"/>
        </a:spcAft>
        <a:buChar char="•"/>
        <a:defRPr sz="2000">
          <a:solidFill>
            <a:schemeClr val="tx1"/>
          </a:solidFill>
          <a:latin typeface="+mn-lt"/>
        </a:defRPr>
      </a:lvl3pPr>
      <a:lvl4pPr marL="1600200" indent="-228600" algn="l" rtl="0" eaLnBrk="0" fontAlgn="base" hangingPunct="0">
        <a:spcBef>
          <a:spcPct val="0"/>
        </a:spcBef>
        <a:spcAft>
          <a:spcPct val="0"/>
        </a:spcAft>
        <a:buChar char="•"/>
        <a:defRPr sz="2000">
          <a:solidFill>
            <a:schemeClr val="tx1"/>
          </a:solidFill>
          <a:latin typeface="+mn-lt"/>
        </a:defRPr>
      </a:lvl4pPr>
      <a:lvl5pPr marL="2057400" indent="-228600" algn="l" rtl="0" eaLnBrk="0" fontAlgn="base" hangingPunct="0">
        <a:spcBef>
          <a:spcPct val="0"/>
        </a:spcBef>
        <a:spcAft>
          <a:spcPct val="0"/>
        </a:spcAft>
        <a:buChar char="•"/>
        <a:defRPr sz="2000">
          <a:solidFill>
            <a:schemeClr val="tx1"/>
          </a:solidFill>
          <a:latin typeface="+mn-lt"/>
        </a:defRPr>
      </a:lvl5pPr>
      <a:lvl6pPr marL="2514600" indent="-228600" algn="l" rtl="0" fontAlgn="base">
        <a:spcBef>
          <a:spcPct val="0"/>
        </a:spcBef>
        <a:spcAft>
          <a:spcPct val="0"/>
        </a:spcAft>
        <a:buChar char="•"/>
        <a:defRPr sz="2000">
          <a:solidFill>
            <a:schemeClr val="tx1"/>
          </a:solidFill>
          <a:latin typeface="+mn-lt"/>
        </a:defRPr>
      </a:lvl6pPr>
      <a:lvl7pPr marL="2971800" indent="-228600" algn="l" rtl="0" fontAlgn="base">
        <a:spcBef>
          <a:spcPct val="0"/>
        </a:spcBef>
        <a:spcAft>
          <a:spcPct val="0"/>
        </a:spcAft>
        <a:buChar char="•"/>
        <a:defRPr sz="2000">
          <a:solidFill>
            <a:schemeClr val="tx1"/>
          </a:solidFill>
          <a:latin typeface="+mn-lt"/>
        </a:defRPr>
      </a:lvl7pPr>
      <a:lvl8pPr marL="3429000" indent="-228600" algn="l" rtl="0" fontAlgn="base">
        <a:spcBef>
          <a:spcPct val="0"/>
        </a:spcBef>
        <a:spcAft>
          <a:spcPct val="0"/>
        </a:spcAft>
        <a:buChar char="•"/>
        <a:defRPr sz="2000">
          <a:solidFill>
            <a:schemeClr val="tx1"/>
          </a:solidFill>
          <a:latin typeface="+mn-lt"/>
        </a:defRPr>
      </a:lvl8pPr>
      <a:lvl9pPr marL="3886200" indent="-228600" algn="l" rtl="0" fontAlgn="base">
        <a:spcBef>
          <a:spcPct val="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custDataLst>
              <p:tags r:id="rId14"/>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custDataLst>
              <p:tags r:id="rId15"/>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6"/>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4CC27F78-B976-4A82-8E73-2A4D37BDD3AF}" type="datetimeFigureOut">
              <a:rPr lang="en-US"/>
              <a:pPr>
                <a:defRPr/>
              </a:pPr>
              <a:t>1/19/2012</a:t>
            </a:fld>
            <a:endParaRPr lang="en-US" dirty="0"/>
          </a:p>
        </p:txBody>
      </p:sp>
      <p:sp>
        <p:nvSpPr>
          <p:cNvPr id="5" name="Footer Placeholder 4"/>
          <p:cNvSpPr>
            <a:spLocks noGrp="1"/>
          </p:cNvSpPr>
          <p:nvPr>
            <p:ph type="ftr" sz="quarter" idx="3"/>
            <p:custDataLst>
              <p:tags r:id="rId17"/>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8"/>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51A30F7A-1BE2-40DB-B38C-9E3BF8E1909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63" r:id="rId1"/>
    <p:sldLayoutId id="2147516664" r:id="rId2"/>
    <p:sldLayoutId id="2147516665" r:id="rId3"/>
    <p:sldLayoutId id="2147516666" r:id="rId4"/>
    <p:sldLayoutId id="2147516667" r:id="rId5"/>
    <p:sldLayoutId id="2147516668" r:id="rId6"/>
    <p:sldLayoutId id="2147517106" r:id="rId7"/>
    <p:sldLayoutId id="2147516669" r:id="rId8"/>
    <p:sldLayoutId id="2147516670" r:id="rId9"/>
    <p:sldLayoutId id="2147516671" r:id="rId10"/>
    <p:sldLayoutId id="2147516672" r:id="rId11"/>
    <p:sldLayoutId id="2147517107"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87910670-EB04-43BD-8FBD-00DD8FA144EF}" type="datetimeFigureOut">
              <a:rPr lang="en-US"/>
              <a:pPr>
                <a:defRPr/>
              </a:pPr>
              <a:t>1/19/2012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7F8627AB-3423-4224-8717-7D1790FE290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73" r:id="rId1"/>
    <p:sldLayoutId id="2147516674" r:id="rId2"/>
    <p:sldLayoutId id="2147516675" r:id="rId3"/>
    <p:sldLayoutId id="2147516676" r:id="rId4"/>
    <p:sldLayoutId id="2147516677" r:id="rId5"/>
    <p:sldLayoutId id="2147516678" r:id="rId6"/>
    <p:sldLayoutId id="2147517108" r:id="rId7"/>
    <p:sldLayoutId id="2147516679" r:id="rId8"/>
    <p:sldLayoutId id="2147516680" r:id="rId9"/>
    <p:sldLayoutId id="2147516681" r:id="rId10"/>
    <p:sldLayoutId id="214751668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170"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F9350604-85D6-4EBD-895E-C3166B93B3F2}" type="datetimeFigureOut">
              <a:rPr lang="en-US"/>
              <a:pPr>
                <a:defRPr/>
              </a:pPr>
              <a:t>1/19/2012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5F210DA1-95E8-4223-BE6E-1A18A5295B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83" r:id="rId1"/>
    <p:sldLayoutId id="2147516684" r:id="rId2"/>
    <p:sldLayoutId id="2147516685" r:id="rId3"/>
    <p:sldLayoutId id="2147516686" r:id="rId4"/>
    <p:sldLayoutId id="2147516687" r:id="rId5"/>
    <p:sldLayoutId id="2147516688" r:id="rId6"/>
    <p:sldLayoutId id="2147517109" r:id="rId7"/>
    <p:sldLayoutId id="2147516689" r:id="rId8"/>
    <p:sldLayoutId id="2147516690" r:id="rId9"/>
    <p:sldLayoutId id="2147516691" r:id="rId10"/>
    <p:sldLayoutId id="214751669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custDataLst>
              <p:tags r:id="rId14"/>
            </p:custDataLst>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custDataLst>
              <p:tags r:id="rId15"/>
            </p:custDataLst>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1140" name="Rectangle 4"/>
          <p:cNvSpPr>
            <a:spLocks noGrp="1" noChangeArrowheads="1"/>
          </p:cNvSpPr>
          <p:nvPr>
            <p:ph type="dt" sz="half" idx="2"/>
            <p:custDataLst>
              <p:tags r:id="rId16"/>
            </p:custDataLst>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1" name="Rectangle 5"/>
          <p:cNvSpPr>
            <a:spLocks noGrp="1" noChangeArrowheads="1"/>
          </p:cNvSpPr>
          <p:nvPr>
            <p:ph type="ftr" sz="quarter" idx="3"/>
            <p:custDataLst>
              <p:tags r:id="rId17"/>
            </p:custDataLst>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spcBef>
                <a:spcPct val="0"/>
              </a:spcBef>
              <a:defRPr sz="1400" dirty="0">
                <a:solidFill>
                  <a:srgbClr val="000000"/>
                </a:solidFill>
                <a:latin typeface="Times" pitchFamily="18" charset="0"/>
                <a:cs typeface="Arial" charset="0"/>
              </a:defRPr>
            </a:lvl1pPr>
          </a:lstStyle>
          <a:p>
            <a:pPr>
              <a:defRPr/>
            </a:pPr>
            <a:endParaRPr lang="en-US"/>
          </a:p>
        </p:txBody>
      </p:sp>
      <p:sp>
        <p:nvSpPr>
          <p:cNvPr id="91142" name="Rectangle 6"/>
          <p:cNvSpPr>
            <a:spLocks noGrp="1" noChangeArrowheads="1"/>
          </p:cNvSpPr>
          <p:nvPr>
            <p:ph type="sldNum" sz="quarter" idx="4"/>
            <p:custDataLst>
              <p:tags r:id="rId18"/>
            </p:custDataLst>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400">
                <a:solidFill>
                  <a:srgbClr val="000000"/>
                </a:solidFill>
                <a:latin typeface="Times" pitchFamily="18" charset="0"/>
                <a:cs typeface="Arial" charset="0"/>
              </a:defRPr>
            </a:lvl1pPr>
          </a:lstStyle>
          <a:p>
            <a:pPr>
              <a:defRPr/>
            </a:pPr>
            <a:fld id="{DD8E01BA-A4A9-4529-BA2D-ACD7A76A1B6D}"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693" r:id="rId1"/>
    <p:sldLayoutId id="2147516694" r:id="rId2"/>
    <p:sldLayoutId id="2147516695" r:id="rId3"/>
    <p:sldLayoutId id="2147516696" r:id="rId4"/>
    <p:sldLayoutId id="2147516697" r:id="rId5"/>
    <p:sldLayoutId id="2147516698" r:id="rId6"/>
    <p:sldLayoutId id="2147516699" r:id="rId7"/>
    <p:sldLayoutId id="2147516700" r:id="rId8"/>
    <p:sldLayoutId id="2147516701" r:id="rId9"/>
    <p:sldLayoutId id="2147516702" r:id="rId10"/>
    <p:sldLayoutId id="2147516703" r:id="rId11"/>
    <p:sldLayoutId id="2147516704"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custDataLst>
              <p:tags r:id="rId13"/>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Text Placeholder 2"/>
          <p:cNvSpPr>
            <a:spLocks noGrp="1"/>
          </p:cNvSpPr>
          <p:nvPr>
            <p:ph type="body" idx="1"/>
            <p:custDataLst>
              <p:tags r:id="rId14"/>
            </p:custDataLst>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custDataLst>
              <p:tags r:id="rId15"/>
            </p:custDataLst>
          </p:nvPr>
        </p:nvSpPr>
        <p:spPr>
          <a:xfrm>
            <a:off x="457200" y="6356350"/>
            <a:ext cx="2133600" cy="365125"/>
          </a:xfrm>
          <a:prstGeom prst="rect">
            <a:avLst/>
          </a:prstGeom>
        </p:spPr>
        <p:txBody>
          <a:bodyPr vert="horz" lIns="91440" tIns="45720" rIns="91440" bIns="45720" rtlCol="0" anchor="ctr"/>
          <a:lstStyle>
            <a:lvl1pPr algn="l" eaLnBrk="0" hangingPunct="0">
              <a:spcBef>
                <a:spcPct val="50000"/>
              </a:spcBef>
              <a:defRPr sz="1200">
                <a:solidFill>
                  <a:prstClr val="black">
                    <a:tint val="75000"/>
                  </a:prstClr>
                </a:solidFill>
                <a:latin typeface="Arial" charset="0"/>
                <a:cs typeface="Arial" charset="0"/>
              </a:defRPr>
            </a:lvl1pPr>
          </a:lstStyle>
          <a:p>
            <a:pPr>
              <a:defRPr/>
            </a:pPr>
            <a:fld id="{543E779A-16DC-493E-8BF3-244B24E81891}" type="datetimeFigureOut">
              <a:rPr lang="en-US"/>
              <a:pPr>
                <a:defRPr/>
              </a:pPr>
              <a:t>1/19/2012</a:t>
            </a:fld>
            <a:endParaRPr lang="en-US" dirty="0"/>
          </a:p>
        </p:txBody>
      </p:sp>
      <p:sp>
        <p:nvSpPr>
          <p:cNvPr id="5" name="Footer Placeholder 4"/>
          <p:cNvSpPr>
            <a:spLocks noGrp="1"/>
          </p:cNvSpPr>
          <p:nvPr>
            <p:ph type="ftr" sz="quarter" idx="3"/>
            <p:custDataLst>
              <p:tags r:id="rId16"/>
            </p:custDataLst>
          </p:nvPr>
        </p:nvSpPr>
        <p:spPr>
          <a:xfrm>
            <a:off x="3124200" y="6356350"/>
            <a:ext cx="2895600" cy="365125"/>
          </a:xfrm>
          <a:prstGeom prst="rect">
            <a:avLst/>
          </a:prstGeom>
        </p:spPr>
        <p:txBody>
          <a:bodyPr vert="horz" lIns="91440" tIns="45720" rIns="91440" bIns="45720" rtlCol="0" anchor="ctr"/>
          <a:lstStyle>
            <a:lvl1pPr algn="ctr" eaLnBrk="0" hangingPunct="0">
              <a:spcBef>
                <a:spcPct val="50000"/>
              </a:spcBef>
              <a:defRPr sz="1200" dirty="0">
                <a:solidFill>
                  <a:prstClr val="black">
                    <a:tint val="75000"/>
                  </a:prst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custDataLst>
              <p:tags r:id="rId17"/>
            </p:custDataLst>
          </p:nvPr>
        </p:nvSpPr>
        <p:spPr>
          <a:xfrm>
            <a:off x="6553200" y="6356350"/>
            <a:ext cx="2133600" cy="365125"/>
          </a:xfrm>
          <a:prstGeom prst="rect">
            <a:avLst/>
          </a:prstGeom>
        </p:spPr>
        <p:txBody>
          <a:bodyPr vert="horz" lIns="91440" tIns="45720" rIns="91440" bIns="45720" rtlCol="0" anchor="ctr"/>
          <a:lstStyle>
            <a:lvl1pPr algn="r" eaLnBrk="0" hangingPunct="0">
              <a:spcBef>
                <a:spcPct val="50000"/>
              </a:spcBef>
              <a:defRPr sz="1200">
                <a:solidFill>
                  <a:prstClr val="black">
                    <a:tint val="75000"/>
                  </a:prstClr>
                </a:solidFill>
                <a:latin typeface="Arial" charset="0"/>
                <a:cs typeface="Arial" charset="0"/>
              </a:defRPr>
            </a:lvl1pPr>
          </a:lstStyle>
          <a:p>
            <a:pPr>
              <a:defRPr/>
            </a:pPr>
            <a:fld id="{DCBD4510-3D0E-4F42-A9E3-29DB8A8C2DA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516705" r:id="rId1"/>
    <p:sldLayoutId id="2147516706" r:id="rId2"/>
    <p:sldLayoutId id="2147516707" r:id="rId3"/>
    <p:sldLayoutId id="2147516708" r:id="rId4"/>
    <p:sldLayoutId id="2147516709" r:id="rId5"/>
    <p:sldLayoutId id="2147516710" r:id="rId6"/>
    <p:sldLayoutId id="2147517110" r:id="rId7"/>
    <p:sldLayoutId id="2147516711" r:id="rId8"/>
    <p:sldLayoutId id="2147516712" r:id="rId9"/>
    <p:sldLayoutId id="2147516713" r:id="rId10"/>
    <p:sldLayoutId id="214751671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hemeOverride" Target="../theme/themeOverride3.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397.xml"/><Relationship Id="rId7" Type="http://schemas.openxmlformats.org/officeDocument/2006/relationships/notesSlide" Target="../notesSlides/notesSlide8.xml"/><Relationship Id="rId2" Type="http://schemas.openxmlformats.org/officeDocument/2006/relationships/vmlDrawing" Target="../drawings/vmlDrawing6.vml"/><Relationship Id="rId1" Type="http://schemas.openxmlformats.org/officeDocument/2006/relationships/themeOverride" Target="../theme/themeOverride12.xml"/><Relationship Id="rId6" Type="http://schemas.openxmlformats.org/officeDocument/2006/relationships/slideLayout" Target="../slideLayouts/slideLayout400.xml"/><Relationship Id="rId5" Type="http://schemas.openxmlformats.org/officeDocument/2006/relationships/tags" Target="../tags/tag1399.xml"/><Relationship Id="rId4" Type="http://schemas.openxmlformats.org/officeDocument/2006/relationships/tags" Target="../tags/tag1398.xml"/><Relationship Id="rId9" Type="http://schemas.openxmlformats.org/officeDocument/2006/relationships/image" Target="../media/image5.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1400.xml"/><Relationship Id="rId7" Type="http://schemas.openxmlformats.org/officeDocument/2006/relationships/notesSlide" Target="../notesSlides/notesSlide9.xml"/><Relationship Id="rId2" Type="http://schemas.openxmlformats.org/officeDocument/2006/relationships/vmlDrawing" Target="../drawings/vmlDrawing7.vml"/><Relationship Id="rId1" Type="http://schemas.openxmlformats.org/officeDocument/2006/relationships/themeOverride" Target="../theme/themeOverride13.xml"/><Relationship Id="rId6" Type="http://schemas.openxmlformats.org/officeDocument/2006/relationships/slideLayout" Target="../slideLayouts/slideLayout400.xml"/><Relationship Id="rId5" Type="http://schemas.openxmlformats.org/officeDocument/2006/relationships/tags" Target="../tags/tag1402.xml"/><Relationship Id="rId4" Type="http://schemas.openxmlformats.org/officeDocument/2006/relationships/tags" Target="../tags/tag1401.xml"/><Relationship Id="rId9" Type="http://schemas.openxmlformats.org/officeDocument/2006/relationships/image" Target="../media/image5.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403.xml"/><Relationship Id="rId7" Type="http://schemas.openxmlformats.org/officeDocument/2006/relationships/notesSlide" Target="../notesSlides/notesSlide10.xml"/><Relationship Id="rId2" Type="http://schemas.openxmlformats.org/officeDocument/2006/relationships/vmlDrawing" Target="../drawings/vmlDrawing8.vml"/><Relationship Id="rId1" Type="http://schemas.openxmlformats.org/officeDocument/2006/relationships/themeOverride" Target="../theme/themeOverride14.xml"/><Relationship Id="rId6" Type="http://schemas.openxmlformats.org/officeDocument/2006/relationships/slideLayout" Target="../slideLayouts/slideLayout400.xml"/><Relationship Id="rId5" Type="http://schemas.openxmlformats.org/officeDocument/2006/relationships/tags" Target="../tags/tag1405.xml"/><Relationship Id="rId4" Type="http://schemas.openxmlformats.org/officeDocument/2006/relationships/tags" Target="../tags/tag1404.xml"/><Relationship Id="rId9" Type="http://schemas.openxmlformats.org/officeDocument/2006/relationships/image" Target="../media/image5.w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68.xml"/><Relationship Id="rId1" Type="http://schemas.openxmlformats.org/officeDocument/2006/relationships/themeOverride" Target="../theme/themeOverride15.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95.xml"/><Relationship Id="rId1" Type="http://schemas.openxmlformats.org/officeDocument/2006/relationships/themeOverride" Target="../theme/themeOverride1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95.xml"/><Relationship Id="rId1" Type="http://schemas.openxmlformats.org/officeDocument/2006/relationships/themeOverride" Target="../theme/themeOverride1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94.xml"/><Relationship Id="rId1" Type="http://schemas.openxmlformats.org/officeDocument/2006/relationships/themeOverride" Target="../theme/themeOverride1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28.xml"/><Relationship Id="rId1" Type="http://schemas.openxmlformats.org/officeDocument/2006/relationships/themeOverride" Target="../theme/themeOverride19.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333.xml"/><Relationship Id="rId1" Type="http://schemas.openxmlformats.org/officeDocument/2006/relationships/themeOverride" Target="../theme/themeOverride2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28.xml"/><Relationship Id="rId1" Type="http://schemas.openxmlformats.org/officeDocument/2006/relationships/themeOverride" Target="../theme/themeOverride2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47.xml"/><Relationship Id="rId1" Type="http://schemas.openxmlformats.org/officeDocument/2006/relationships/themeOverride" Target="../theme/themeOverride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hemeOverride" Target="../theme/themeOverride22.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354.xml"/><Relationship Id="rId3" Type="http://schemas.openxmlformats.org/officeDocument/2006/relationships/tags" Target="../tags/tag1407.xml"/><Relationship Id="rId7" Type="http://schemas.openxmlformats.org/officeDocument/2006/relationships/tags" Target="../tags/tag1411.xml"/><Relationship Id="rId2" Type="http://schemas.openxmlformats.org/officeDocument/2006/relationships/tags" Target="../tags/tag1406.xml"/><Relationship Id="rId1" Type="http://schemas.openxmlformats.org/officeDocument/2006/relationships/themeOverride" Target="../theme/themeOverride23.xml"/><Relationship Id="rId6" Type="http://schemas.openxmlformats.org/officeDocument/2006/relationships/tags" Target="../tags/tag1410.xml"/><Relationship Id="rId5" Type="http://schemas.openxmlformats.org/officeDocument/2006/relationships/tags" Target="../tags/tag1409.xml"/><Relationship Id="rId4" Type="http://schemas.openxmlformats.org/officeDocument/2006/relationships/tags" Target="../tags/tag1408.xml"/><Relationship Id="rId9"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9.xml"/><Relationship Id="rId1" Type="http://schemas.openxmlformats.org/officeDocument/2006/relationships/themeOverride" Target="../theme/themeOverride2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96.xml"/><Relationship Id="rId1" Type="http://schemas.openxmlformats.org/officeDocument/2006/relationships/themeOverride" Target="../theme/themeOverride25.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412.xml"/><Relationship Id="rId7" Type="http://schemas.openxmlformats.org/officeDocument/2006/relationships/slideLayout" Target="../slideLayouts/slideLayout289.xml"/><Relationship Id="rId2" Type="http://schemas.openxmlformats.org/officeDocument/2006/relationships/vmlDrawing" Target="../drawings/vmlDrawing9.vml"/><Relationship Id="rId1" Type="http://schemas.openxmlformats.org/officeDocument/2006/relationships/themeOverride" Target="../theme/themeOverride26.xml"/><Relationship Id="rId6" Type="http://schemas.openxmlformats.org/officeDocument/2006/relationships/tags" Target="../tags/tag1415.xml"/><Relationship Id="rId11" Type="http://schemas.openxmlformats.org/officeDocument/2006/relationships/image" Target="../media/image8.wmf"/><Relationship Id="rId5" Type="http://schemas.openxmlformats.org/officeDocument/2006/relationships/tags" Target="../tags/tag1414.xml"/><Relationship Id="rId10" Type="http://schemas.openxmlformats.org/officeDocument/2006/relationships/oleObject" Target="../embeddings/oleObject17.bin"/><Relationship Id="rId4" Type="http://schemas.openxmlformats.org/officeDocument/2006/relationships/tags" Target="../tags/tag1413.xml"/><Relationship Id="rId9"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tags" Target="../tags/tag1417.xml"/><Relationship Id="rId7" Type="http://schemas.openxmlformats.org/officeDocument/2006/relationships/notesSlide" Target="../notesSlides/notesSlide15.xml"/><Relationship Id="rId2" Type="http://schemas.openxmlformats.org/officeDocument/2006/relationships/tags" Target="../tags/tag1416.xml"/><Relationship Id="rId1" Type="http://schemas.openxmlformats.org/officeDocument/2006/relationships/themeOverride" Target="../theme/themeOverride27.xml"/><Relationship Id="rId6" Type="http://schemas.openxmlformats.org/officeDocument/2006/relationships/slideLayout" Target="../slideLayouts/slideLayout160.xml"/><Relationship Id="rId5" Type="http://schemas.openxmlformats.org/officeDocument/2006/relationships/tags" Target="../tags/tag1419.xml"/><Relationship Id="rId4" Type="http://schemas.openxmlformats.org/officeDocument/2006/relationships/tags" Target="../tags/tag1418.xml"/></Relationships>
</file>

<file path=ppt/slides/_rels/slide26.xml.rels><?xml version="1.0" encoding="UTF-8" standalone="yes"?>
<Relationships xmlns="http://schemas.openxmlformats.org/package/2006/relationships"><Relationship Id="rId8" Type="http://schemas.openxmlformats.org/officeDocument/2006/relationships/tags" Target="../tags/tag1427.xml"/><Relationship Id="rId3" Type="http://schemas.openxmlformats.org/officeDocument/2006/relationships/tags" Target="../tags/tag1422.xml"/><Relationship Id="rId7" Type="http://schemas.openxmlformats.org/officeDocument/2006/relationships/tags" Target="../tags/tag1426.xml"/><Relationship Id="rId2" Type="http://schemas.openxmlformats.org/officeDocument/2006/relationships/tags" Target="../tags/tag1421.xml"/><Relationship Id="rId1" Type="http://schemas.openxmlformats.org/officeDocument/2006/relationships/tags" Target="../tags/tag1420.xml"/><Relationship Id="rId6" Type="http://schemas.openxmlformats.org/officeDocument/2006/relationships/tags" Target="../tags/tag1425.xml"/><Relationship Id="rId5" Type="http://schemas.openxmlformats.org/officeDocument/2006/relationships/tags" Target="../tags/tag1424.xml"/><Relationship Id="rId10" Type="http://schemas.openxmlformats.org/officeDocument/2006/relationships/notesSlide" Target="../notesSlides/notesSlide16.xml"/><Relationship Id="rId4" Type="http://schemas.openxmlformats.org/officeDocument/2006/relationships/tags" Target="../tags/tag1423.xml"/><Relationship Id="rId9" Type="http://schemas.openxmlformats.org/officeDocument/2006/relationships/slideLayout" Target="../slideLayouts/slideLayout36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2.xml"/><Relationship Id="rId1" Type="http://schemas.openxmlformats.org/officeDocument/2006/relationships/themeOverride" Target="../theme/themeOverride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9.xml"/><Relationship Id="rId1" Type="http://schemas.openxmlformats.org/officeDocument/2006/relationships/themeOverride" Target="../theme/themeOverride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9.xml"/><Relationship Id="rId1" Type="http://schemas.openxmlformats.org/officeDocument/2006/relationships/themeOverride" Target="../theme/themeOverride3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40.xml"/><Relationship Id="rId1" Type="http://schemas.openxmlformats.org/officeDocument/2006/relationships/themeOverride" Target="../theme/themeOverride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13.xml"/><Relationship Id="rId1" Type="http://schemas.openxmlformats.org/officeDocument/2006/relationships/themeOverride" Target="../theme/themeOverride31.xml"/></Relationships>
</file>

<file path=ppt/slides/_rels/slide31.xml.rels><?xml version="1.0" encoding="UTF-8" standalone="yes"?>
<Relationships xmlns="http://schemas.openxmlformats.org/package/2006/relationships"><Relationship Id="rId3" Type="http://schemas.openxmlformats.org/officeDocument/2006/relationships/tags" Target="../tags/tag1429.xml"/><Relationship Id="rId2" Type="http://schemas.openxmlformats.org/officeDocument/2006/relationships/tags" Target="../tags/tag1428.xml"/><Relationship Id="rId1" Type="http://schemas.openxmlformats.org/officeDocument/2006/relationships/themeOverride" Target="../theme/themeOverride32.xml"/><Relationship Id="rId6" Type="http://schemas.openxmlformats.org/officeDocument/2006/relationships/notesSlide" Target="../notesSlides/notesSlide21.xml"/><Relationship Id="rId5" Type="http://schemas.openxmlformats.org/officeDocument/2006/relationships/slideLayout" Target="../slideLayouts/slideLayout329.xml"/><Relationship Id="rId4" Type="http://schemas.openxmlformats.org/officeDocument/2006/relationships/tags" Target="../tags/tag143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02.xml"/><Relationship Id="rId1" Type="http://schemas.openxmlformats.org/officeDocument/2006/relationships/themeOverride" Target="../theme/themeOverride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02.xml"/><Relationship Id="rId1" Type="http://schemas.openxmlformats.org/officeDocument/2006/relationships/themeOverride" Target="../theme/themeOverride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4.xml"/><Relationship Id="rId1" Type="http://schemas.openxmlformats.org/officeDocument/2006/relationships/themeOverride" Target="../theme/themeOverride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4.xml"/><Relationship Id="rId1" Type="http://schemas.openxmlformats.org/officeDocument/2006/relationships/themeOverride" Target="../theme/themeOverride36.xml"/></Relationships>
</file>

<file path=ppt/slides/_rels/slide36.xml.rels><?xml version="1.0" encoding="UTF-8" standalone="yes"?>
<Relationships xmlns="http://schemas.openxmlformats.org/package/2006/relationships"><Relationship Id="rId3" Type="http://schemas.openxmlformats.org/officeDocument/2006/relationships/tags" Target="../tags/tag1432.xml"/><Relationship Id="rId7" Type="http://schemas.openxmlformats.org/officeDocument/2006/relationships/notesSlide" Target="../notesSlides/notesSlide26.xml"/><Relationship Id="rId2" Type="http://schemas.openxmlformats.org/officeDocument/2006/relationships/tags" Target="../tags/tag1431.xml"/><Relationship Id="rId1" Type="http://schemas.openxmlformats.org/officeDocument/2006/relationships/themeOverride" Target="../theme/themeOverride37.xml"/><Relationship Id="rId6" Type="http://schemas.openxmlformats.org/officeDocument/2006/relationships/slideLayout" Target="../slideLayouts/slideLayout160.xml"/><Relationship Id="rId5" Type="http://schemas.openxmlformats.org/officeDocument/2006/relationships/tags" Target="../tags/tag1434.xml"/><Relationship Id="rId4" Type="http://schemas.openxmlformats.org/officeDocument/2006/relationships/tags" Target="../tags/tag1433.xml"/></Relationships>
</file>

<file path=ppt/slides/_rels/slide37.xml.rels><?xml version="1.0" encoding="UTF-8" standalone="yes"?>
<Relationships xmlns="http://schemas.openxmlformats.org/package/2006/relationships"><Relationship Id="rId8" Type="http://schemas.openxmlformats.org/officeDocument/2006/relationships/tags" Target="../tags/tag1441.xml"/><Relationship Id="rId13" Type="http://schemas.openxmlformats.org/officeDocument/2006/relationships/image" Target="../media/image10.jpeg"/><Relationship Id="rId3" Type="http://schemas.openxmlformats.org/officeDocument/2006/relationships/tags" Target="../tags/tag1436.xml"/><Relationship Id="rId7" Type="http://schemas.openxmlformats.org/officeDocument/2006/relationships/tags" Target="../tags/tag1440.xml"/><Relationship Id="rId12" Type="http://schemas.openxmlformats.org/officeDocument/2006/relationships/notesSlide" Target="../notesSlides/notesSlide27.xml"/><Relationship Id="rId2" Type="http://schemas.openxmlformats.org/officeDocument/2006/relationships/tags" Target="../tags/tag1435.xml"/><Relationship Id="rId1" Type="http://schemas.openxmlformats.org/officeDocument/2006/relationships/themeOverride" Target="../theme/themeOverride38.xml"/><Relationship Id="rId6" Type="http://schemas.openxmlformats.org/officeDocument/2006/relationships/tags" Target="../tags/tag1439.xml"/><Relationship Id="rId11" Type="http://schemas.openxmlformats.org/officeDocument/2006/relationships/slideLayout" Target="../slideLayouts/slideLayout124.xml"/><Relationship Id="rId5" Type="http://schemas.openxmlformats.org/officeDocument/2006/relationships/tags" Target="../tags/tag1438.xml"/><Relationship Id="rId10" Type="http://schemas.openxmlformats.org/officeDocument/2006/relationships/tags" Target="../tags/tag1443.xml"/><Relationship Id="rId4" Type="http://schemas.openxmlformats.org/officeDocument/2006/relationships/tags" Target="../tags/tag1437.xml"/><Relationship Id="rId9" Type="http://schemas.openxmlformats.org/officeDocument/2006/relationships/tags" Target="../tags/tag1442.xml"/></Relationships>
</file>

<file path=ppt/slides/_rels/slide38.xml.rels><?xml version="1.0" encoding="UTF-8" standalone="yes"?>
<Relationships xmlns="http://schemas.openxmlformats.org/package/2006/relationships"><Relationship Id="rId3" Type="http://schemas.openxmlformats.org/officeDocument/2006/relationships/tags" Target="../tags/tag1445.xml"/><Relationship Id="rId7" Type="http://schemas.openxmlformats.org/officeDocument/2006/relationships/notesSlide" Target="../notesSlides/notesSlide28.xml"/><Relationship Id="rId2" Type="http://schemas.openxmlformats.org/officeDocument/2006/relationships/tags" Target="../tags/tag1444.xml"/><Relationship Id="rId1" Type="http://schemas.openxmlformats.org/officeDocument/2006/relationships/themeOverride" Target="../theme/themeOverride39.xml"/><Relationship Id="rId6" Type="http://schemas.openxmlformats.org/officeDocument/2006/relationships/slideLayout" Target="../slideLayouts/slideLayout277.xml"/><Relationship Id="rId5" Type="http://schemas.openxmlformats.org/officeDocument/2006/relationships/tags" Target="../tags/tag1447.xml"/><Relationship Id="rId4" Type="http://schemas.openxmlformats.org/officeDocument/2006/relationships/tags" Target="../tags/tag1446.xml"/></Relationships>
</file>

<file path=ppt/slides/_rels/slide39.xml.rels><?xml version="1.0" encoding="UTF-8" standalone="yes"?>
<Relationships xmlns="http://schemas.openxmlformats.org/package/2006/relationships"><Relationship Id="rId8" Type="http://schemas.openxmlformats.org/officeDocument/2006/relationships/tags" Target="../tags/tag1455.xml"/><Relationship Id="rId13" Type="http://schemas.openxmlformats.org/officeDocument/2006/relationships/image" Target="../media/image10.jpeg"/><Relationship Id="rId3" Type="http://schemas.openxmlformats.org/officeDocument/2006/relationships/tags" Target="../tags/tag1450.xml"/><Relationship Id="rId7" Type="http://schemas.openxmlformats.org/officeDocument/2006/relationships/tags" Target="../tags/tag1454.xml"/><Relationship Id="rId12" Type="http://schemas.openxmlformats.org/officeDocument/2006/relationships/notesSlide" Target="../notesSlides/notesSlide29.xml"/><Relationship Id="rId2" Type="http://schemas.openxmlformats.org/officeDocument/2006/relationships/tags" Target="../tags/tag1449.xml"/><Relationship Id="rId1" Type="http://schemas.openxmlformats.org/officeDocument/2006/relationships/tags" Target="../tags/tag1448.xml"/><Relationship Id="rId6" Type="http://schemas.openxmlformats.org/officeDocument/2006/relationships/tags" Target="../tags/tag1453.xml"/><Relationship Id="rId11" Type="http://schemas.openxmlformats.org/officeDocument/2006/relationships/slideLayout" Target="../slideLayouts/slideLayout35.xml"/><Relationship Id="rId5" Type="http://schemas.openxmlformats.org/officeDocument/2006/relationships/tags" Target="../tags/tag1452.xml"/><Relationship Id="rId10" Type="http://schemas.openxmlformats.org/officeDocument/2006/relationships/tags" Target="../tags/tag1457.xml"/><Relationship Id="rId4" Type="http://schemas.openxmlformats.org/officeDocument/2006/relationships/tags" Target="../tags/tag1451.xml"/><Relationship Id="rId9" Type="http://schemas.openxmlformats.org/officeDocument/2006/relationships/tags" Target="../tags/tag145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28.xml"/><Relationship Id="rId1" Type="http://schemas.openxmlformats.org/officeDocument/2006/relationships/themeOverride" Target="../theme/themeOverride6.xml"/></Relationships>
</file>

<file path=ppt/slides/_rels/slide40.xml.rels><?xml version="1.0" encoding="UTF-8" standalone="yes"?>
<Relationships xmlns="http://schemas.openxmlformats.org/package/2006/relationships"><Relationship Id="rId8" Type="http://schemas.openxmlformats.org/officeDocument/2006/relationships/tags" Target="../tags/tag1465.xml"/><Relationship Id="rId13" Type="http://schemas.openxmlformats.org/officeDocument/2006/relationships/image" Target="../media/image13.jpeg"/><Relationship Id="rId3" Type="http://schemas.openxmlformats.org/officeDocument/2006/relationships/tags" Target="../tags/tag1460.xml"/><Relationship Id="rId7" Type="http://schemas.openxmlformats.org/officeDocument/2006/relationships/tags" Target="../tags/tag1464.xml"/><Relationship Id="rId12" Type="http://schemas.openxmlformats.org/officeDocument/2006/relationships/image" Target="../media/image12.png"/><Relationship Id="rId2" Type="http://schemas.openxmlformats.org/officeDocument/2006/relationships/tags" Target="../tags/tag1459.xml"/><Relationship Id="rId1" Type="http://schemas.openxmlformats.org/officeDocument/2006/relationships/tags" Target="../tags/tag1458.xml"/><Relationship Id="rId6" Type="http://schemas.openxmlformats.org/officeDocument/2006/relationships/tags" Target="../tags/tag1463.xml"/><Relationship Id="rId11" Type="http://schemas.openxmlformats.org/officeDocument/2006/relationships/image" Target="../media/image11.jpeg"/><Relationship Id="rId5" Type="http://schemas.openxmlformats.org/officeDocument/2006/relationships/tags" Target="../tags/tag1462.xml"/><Relationship Id="rId15" Type="http://schemas.openxmlformats.org/officeDocument/2006/relationships/image" Target="../media/image15.png"/><Relationship Id="rId10" Type="http://schemas.openxmlformats.org/officeDocument/2006/relationships/notesSlide" Target="../notesSlides/notesSlide30.xml"/><Relationship Id="rId4" Type="http://schemas.openxmlformats.org/officeDocument/2006/relationships/tags" Target="../tags/tag1461.xml"/><Relationship Id="rId9" Type="http://schemas.openxmlformats.org/officeDocument/2006/relationships/slideLayout" Target="../slideLayouts/slideLayout149.xml"/><Relationship Id="rId1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tags" Target="../tags/tag1467.xml"/><Relationship Id="rId7" Type="http://schemas.openxmlformats.org/officeDocument/2006/relationships/notesSlide" Target="../notesSlides/notesSlide31.xml"/><Relationship Id="rId2" Type="http://schemas.openxmlformats.org/officeDocument/2006/relationships/tags" Target="../tags/tag1466.xml"/><Relationship Id="rId1" Type="http://schemas.openxmlformats.org/officeDocument/2006/relationships/themeOverride" Target="../theme/themeOverride40.xml"/><Relationship Id="rId6" Type="http://schemas.openxmlformats.org/officeDocument/2006/relationships/slideLayout" Target="../slideLayouts/slideLayout160.xml"/><Relationship Id="rId5" Type="http://schemas.openxmlformats.org/officeDocument/2006/relationships/tags" Target="../tags/tag1469.xml"/><Relationship Id="rId4" Type="http://schemas.openxmlformats.org/officeDocument/2006/relationships/tags" Target="../tags/tag1468.xml"/></Relationships>
</file>

<file path=ppt/slides/_rels/slide42.xml.rels><?xml version="1.0" encoding="UTF-8" standalone="yes"?>
<Relationships xmlns="http://schemas.openxmlformats.org/package/2006/relationships"><Relationship Id="rId8" Type="http://schemas.openxmlformats.org/officeDocument/2006/relationships/tags" Target="../tags/tag1475.xml"/><Relationship Id="rId13" Type="http://schemas.openxmlformats.org/officeDocument/2006/relationships/notesSlide" Target="../notesSlides/notesSlide32.xml"/><Relationship Id="rId3" Type="http://schemas.openxmlformats.org/officeDocument/2006/relationships/tags" Target="../tags/tag1470.xml"/><Relationship Id="rId7" Type="http://schemas.openxmlformats.org/officeDocument/2006/relationships/tags" Target="../tags/tag1474.xml"/><Relationship Id="rId12" Type="http://schemas.openxmlformats.org/officeDocument/2006/relationships/slideLayout" Target="../slideLayouts/slideLayout24.xml"/><Relationship Id="rId2" Type="http://schemas.openxmlformats.org/officeDocument/2006/relationships/vmlDrawing" Target="../drawings/vmlDrawing10.vml"/><Relationship Id="rId1" Type="http://schemas.openxmlformats.org/officeDocument/2006/relationships/themeOverride" Target="../theme/themeOverride41.xml"/><Relationship Id="rId6" Type="http://schemas.openxmlformats.org/officeDocument/2006/relationships/tags" Target="../tags/tag1473.xml"/><Relationship Id="rId11" Type="http://schemas.openxmlformats.org/officeDocument/2006/relationships/tags" Target="../tags/tag1478.xml"/><Relationship Id="rId5" Type="http://schemas.openxmlformats.org/officeDocument/2006/relationships/tags" Target="../tags/tag1472.xml"/><Relationship Id="rId15" Type="http://schemas.openxmlformats.org/officeDocument/2006/relationships/image" Target="../media/image16.wmf"/><Relationship Id="rId10" Type="http://schemas.openxmlformats.org/officeDocument/2006/relationships/tags" Target="../tags/tag1477.xml"/><Relationship Id="rId4" Type="http://schemas.openxmlformats.org/officeDocument/2006/relationships/tags" Target="../tags/tag1471.xml"/><Relationship Id="rId9" Type="http://schemas.openxmlformats.org/officeDocument/2006/relationships/tags" Target="../tags/tag1476.xml"/><Relationship Id="rId14" Type="http://schemas.openxmlformats.org/officeDocument/2006/relationships/oleObject" Target="../embeddings/oleObject18.bin"/></Relationships>
</file>

<file path=ppt/slides/_rels/slide43.xml.rels><?xml version="1.0" encoding="UTF-8" standalone="yes"?>
<Relationships xmlns="http://schemas.openxmlformats.org/package/2006/relationships"><Relationship Id="rId8" Type="http://schemas.openxmlformats.org/officeDocument/2006/relationships/tags" Target="../tags/tag1485.xml"/><Relationship Id="rId13" Type="http://schemas.openxmlformats.org/officeDocument/2006/relationships/tags" Target="../tags/tag1490.xml"/><Relationship Id="rId18" Type="http://schemas.openxmlformats.org/officeDocument/2006/relationships/tags" Target="../tags/tag1495.xml"/><Relationship Id="rId3" Type="http://schemas.openxmlformats.org/officeDocument/2006/relationships/tags" Target="../tags/tag1480.xml"/><Relationship Id="rId21" Type="http://schemas.openxmlformats.org/officeDocument/2006/relationships/image" Target="../media/image17.jpeg"/><Relationship Id="rId7" Type="http://schemas.openxmlformats.org/officeDocument/2006/relationships/tags" Target="../tags/tag1484.xml"/><Relationship Id="rId12" Type="http://schemas.openxmlformats.org/officeDocument/2006/relationships/tags" Target="../tags/tag1489.xml"/><Relationship Id="rId17" Type="http://schemas.openxmlformats.org/officeDocument/2006/relationships/tags" Target="../tags/tag1494.xml"/><Relationship Id="rId2" Type="http://schemas.openxmlformats.org/officeDocument/2006/relationships/tags" Target="../tags/tag1479.xml"/><Relationship Id="rId16" Type="http://schemas.openxmlformats.org/officeDocument/2006/relationships/tags" Target="../tags/tag1493.xml"/><Relationship Id="rId20" Type="http://schemas.openxmlformats.org/officeDocument/2006/relationships/notesSlide" Target="../notesSlides/notesSlide33.xml"/><Relationship Id="rId1" Type="http://schemas.openxmlformats.org/officeDocument/2006/relationships/themeOverride" Target="../theme/themeOverride42.xml"/><Relationship Id="rId6" Type="http://schemas.openxmlformats.org/officeDocument/2006/relationships/tags" Target="../tags/tag1483.xml"/><Relationship Id="rId11" Type="http://schemas.openxmlformats.org/officeDocument/2006/relationships/tags" Target="../tags/tag1488.xml"/><Relationship Id="rId5" Type="http://schemas.openxmlformats.org/officeDocument/2006/relationships/tags" Target="../tags/tag1482.xml"/><Relationship Id="rId15" Type="http://schemas.openxmlformats.org/officeDocument/2006/relationships/tags" Target="../tags/tag1492.xml"/><Relationship Id="rId10" Type="http://schemas.openxmlformats.org/officeDocument/2006/relationships/tags" Target="../tags/tag1487.xml"/><Relationship Id="rId19" Type="http://schemas.openxmlformats.org/officeDocument/2006/relationships/slideLayout" Target="../slideLayouts/slideLayout181.xml"/><Relationship Id="rId4" Type="http://schemas.openxmlformats.org/officeDocument/2006/relationships/tags" Target="../tags/tag1481.xml"/><Relationship Id="rId9" Type="http://schemas.openxmlformats.org/officeDocument/2006/relationships/tags" Target="../tags/tag1486.xml"/><Relationship Id="rId14" Type="http://schemas.openxmlformats.org/officeDocument/2006/relationships/tags" Target="../tags/tag1491.xml"/></Relationships>
</file>

<file path=ppt/slides/_rels/slide44.xml.rels><?xml version="1.0" encoding="UTF-8" standalone="yes"?>
<Relationships xmlns="http://schemas.openxmlformats.org/package/2006/relationships"><Relationship Id="rId8" Type="http://schemas.openxmlformats.org/officeDocument/2006/relationships/tags" Target="../tags/tag1502.xml"/><Relationship Id="rId13" Type="http://schemas.openxmlformats.org/officeDocument/2006/relationships/image" Target="../media/image18.png"/><Relationship Id="rId3" Type="http://schemas.openxmlformats.org/officeDocument/2006/relationships/tags" Target="../tags/tag1497.xml"/><Relationship Id="rId7" Type="http://schemas.openxmlformats.org/officeDocument/2006/relationships/tags" Target="../tags/tag1501.xml"/><Relationship Id="rId12" Type="http://schemas.openxmlformats.org/officeDocument/2006/relationships/notesSlide" Target="../notesSlides/notesSlide34.xml"/><Relationship Id="rId2" Type="http://schemas.openxmlformats.org/officeDocument/2006/relationships/tags" Target="../tags/tag1496.xml"/><Relationship Id="rId1" Type="http://schemas.openxmlformats.org/officeDocument/2006/relationships/themeOverride" Target="../theme/themeOverride43.xml"/><Relationship Id="rId6" Type="http://schemas.openxmlformats.org/officeDocument/2006/relationships/tags" Target="../tags/tag1500.xml"/><Relationship Id="rId11" Type="http://schemas.openxmlformats.org/officeDocument/2006/relationships/slideLayout" Target="../slideLayouts/slideLayout159.xml"/><Relationship Id="rId5" Type="http://schemas.openxmlformats.org/officeDocument/2006/relationships/tags" Target="../tags/tag1499.xml"/><Relationship Id="rId10" Type="http://schemas.openxmlformats.org/officeDocument/2006/relationships/tags" Target="../tags/tag1504.xml"/><Relationship Id="rId4" Type="http://schemas.openxmlformats.org/officeDocument/2006/relationships/tags" Target="../tags/tag1498.xml"/><Relationship Id="rId9" Type="http://schemas.openxmlformats.org/officeDocument/2006/relationships/tags" Target="../tags/tag1503.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tags" Target="../tags/tag1507.xml"/><Relationship Id="rId7" Type="http://schemas.openxmlformats.org/officeDocument/2006/relationships/tags" Target="../tags/tag1511.xml"/><Relationship Id="rId2" Type="http://schemas.openxmlformats.org/officeDocument/2006/relationships/tags" Target="../tags/tag1506.xml"/><Relationship Id="rId1" Type="http://schemas.openxmlformats.org/officeDocument/2006/relationships/tags" Target="../tags/tag1505.xml"/><Relationship Id="rId6" Type="http://schemas.openxmlformats.org/officeDocument/2006/relationships/tags" Target="../tags/tag1510.xml"/><Relationship Id="rId11" Type="http://schemas.openxmlformats.org/officeDocument/2006/relationships/image" Target="../media/image20.png"/><Relationship Id="rId5" Type="http://schemas.openxmlformats.org/officeDocument/2006/relationships/tags" Target="../tags/tag1509.xml"/><Relationship Id="rId10" Type="http://schemas.openxmlformats.org/officeDocument/2006/relationships/image" Target="../media/image19.png"/><Relationship Id="rId4" Type="http://schemas.openxmlformats.org/officeDocument/2006/relationships/tags" Target="../tags/tag1508.xml"/><Relationship Id="rId9"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8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4.xml"/><Relationship Id="rId1" Type="http://schemas.openxmlformats.org/officeDocument/2006/relationships/themeOverride" Target="../theme/themeOverride44.xml"/></Relationships>
</file>

<file path=ppt/slides/_rels/slide4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524.xml"/><Relationship Id="rId6" Type="http://schemas.openxmlformats.org/officeDocument/2006/relationships/image" Target="../media/image26.png"/><Relationship Id="rId11" Type="http://schemas.microsoft.com/office/2007/relationships/hdphoto" Target="../media/hdphoto1.wdp"/><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jpe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33.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oleObject" Target="../embeddings/oleObject3.bin"/><Relationship Id="rId3" Type="http://schemas.openxmlformats.org/officeDocument/2006/relationships/tags" Target="../tags/tag1378.xml"/><Relationship Id="rId7" Type="http://schemas.openxmlformats.org/officeDocument/2006/relationships/slideLayout" Target="../slideLayouts/slideLayout400.xml"/><Relationship Id="rId12" Type="http://schemas.openxmlformats.org/officeDocument/2006/relationships/image" Target="../media/image3.wmf"/><Relationship Id="rId2" Type="http://schemas.openxmlformats.org/officeDocument/2006/relationships/vmlDrawing" Target="../drawings/vmlDrawing1.vml"/><Relationship Id="rId1" Type="http://schemas.openxmlformats.org/officeDocument/2006/relationships/themeOverride" Target="../theme/themeOverride7.xml"/><Relationship Id="rId6" Type="http://schemas.openxmlformats.org/officeDocument/2006/relationships/tags" Target="../tags/tag1381.xml"/><Relationship Id="rId11" Type="http://schemas.openxmlformats.org/officeDocument/2006/relationships/oleObject" Target="../embeddings/oleObject2.bin"/><Relationship Id="rId5" Type="http://schemas.openxmlformats.org/officeDocument/2006/relationships/tags" Target="../tags/tag1380.xml"/><Relationship Id="rId10" Type="http://schemas.openxmlformats.org/officeDocument/2006/relationships/image" Target="../media/image2.wmf"/><Relationship Id="rId4" Type="http://schemas.openxmlformats.org/officeDocument/2006/relationships/tags" Target="../tags/tag1379.xml"/><Relationship Id="rId9" Type="http://schemas.openxmlformats.org/officeDocument/2006/relationships/oleObject" Target="../embeddings/oleObject1.bin"/><Relationship Id="rId14" Type="http://schemas.openxmlformats.org/officeDocument/2006/relationships/image" Target="../media/image4.wmf"/></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0.xml"/><Relationship Id="rId1" Type="http://schemas.openxmlformats.org/officeDocument/2006/relationships/slideLayout" Target="../slideLayouts/slideLayout244.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1.xml"/><Relationship Id="rId1" Type="http://schemas.openxmlformats.org/officeDocument/2006/relationships/slideLayout" Target="../slideLayouts/slideLayout25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66.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tags" Target="../tags/tag1513.xml"/><Relationship Id="rId7" Type="http://schemas.openxmlformats.org/officeDocument/2006/relationships/tags" Target="../tags/tag1517.xml"/><Relationship Id="rId2" Type="http://schemas.openxmlformats.org/officeDocument/2006/relationships/tags" Target="../tags/tag1512.xml"/><Relationship Id="rId1" Type="http://schemas.openxmlformats.org/officeDocument/2006/relationships/themeOverride" Target="../theme/themeOverride45.xml"/><Relationship Id="rId6" Type="http://schemas.openxmlformats.org/officeDocument/2006/relationships/tags" Target="../tags/tag1516.xml"/><Relationship Id="rId5" Type="http://schemas.openxmlformats.org/officeDocument/2006/relationships/tags" Target="../tags/tag1515.xml"/><Relationship Id="rId4" Type="http://schemas.openxmlformats.org/officeDocument/2006/relationships/tags" Target="../tags/tag1514.xml"/><Relationship Id="rId9"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8" Type="http://schemas.openxmlformats.org/officeDocument/2006/relationships/tags" Target="../tags/tag1525.xml"/><Relationship Id="rId3" Type="http://schemas.openxmlformats.org/officeDocument/2006/relationships/tags" Target="../tags/tag1520.xml"/><Relationship Id="rId7" Type="http://schemas.openxmlformats.org/officeDocument/2006/relationships/tags" Target="../tags/tag1524.xml"/><Relationship Id="rId12" Type="http://schemas.openxmlformats.org/officeDocument/2006/relationships/image" Target="../media/image17.jpeg"/><Relationship Id="rId2" Type="http://schemas.openxmlformats.org/officeDocument/2006/relationships/tags" Target="../tags/tag1519.xml"/><Relationship Id="rId1" Type="http://schemas.openxmlformats.org/officeDocument/2006/relationships/tags" Target="../tags/tag1518.xml"/><Relationship Id="rId6" Type="http://schemas.openxmlformats.org/officeDocument/2006/relationships/tags" Target="../tags/tag1523.xml"/><Relationship Id="rId11" Type="http://schemas.openxmlformats.org/officeDocument/2006/relationships/image" Target="../media/image36.emf"/><Relationship Id="rId5" Type="http://schemas.openxmlformats.org/officeDocument/2006/relationships/tags" Target="../tags/tag1522.xml"/><Relationship Id="rId10" Type="http://schemas.openxmlformats.org/officeDocument/2006/relationships/notesSlide" Target="../notesSlides/notesSlide44.xml"/><Relationship Id="rId4" Type="http://schemas.openxmlformats.org/officeDocument/2006/relationships/tags" Target="../tags/tag1521.xml"/><Relationship Id="rId9"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8" Type="http://schemas.openxmlformats.org/officeDocument/2006/relationships/tags" Target="../tags/tag1531.xml"/><Relationship Id="rId13" Type="http://schemas.openxmlformats.org/officeDocument/2006/relationships/image" Target="../media/image37.wmf"/><Relationship Id="rId3" Type="http://schemas.openxmlformats.org/officeDocument/2006/relationships/tags" Target="../tags/tag1526.xml"/><Relationship Id="rId7" Type="http://schemas.openxmlformats.org/officeDocument/2006/relationships/tags" Target="../tags/tag1530.xml"/><Relationship Id="rId12" Type="http://schemas.openxmlformats.org/officeDocument/2006/relationships/oleObject" Target="../embeddings/oleObject19.bin"/><Relationship Id="rId2" Type="http://schemas.openxmlformats.org/officeDocument/2006/relationships/vmlDrawing" Target="../drawings/vmlDrawing11.vml"/><Relationship Id="rId1" Type="http://schemas.openxmlformats.org/officeDocument/2006/relationships/themeOverride" Target="../theme/themeOverride46.xml"/><Relationship Id="rId6" Type="http://schemas.openxmlformats.org/officeDocument/2006/relationships/tags" Target="../tags/tag1529.xml"/><Relationship Id="rId11" Type="http://schemas.openxmlformats.org/officeDocument/2006/relationships/notesSlide" Target="../notesSlides/notesSlide45.xml"/><Relationship Id="rId5" Type="http://schemas.openxmlformats.org/officeDocument/2006/relationships/tags" Target="../tags/tag1528.xml"/><Relationship Id="rId10" Type="http://schemas.openxmlformats.org/officeDocument/2006/relationships/slideLayout" Target="../slideLayouts/slideLayout484.xml"/><Relationship Id="rId4" Type="http://schemas.openxmlformats.org/officeDocument/2006/relationships/tags" Target="../tags/tag1527.xml"/><Relationship Id="rId9" Type="http://schemas.openxmlformats.org/officeDocument/2006/relationships/tags" Target="../tags/tag1532.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46.xml"/><Relationship Id="rId3" Type="http://schemas.openxmlformats.org/officeDocument/2006/relationships/tags" Target="../tags/tag1533.xml"/><Relationship Id="rId7" Type="http://schemas.openxmlformats.org/officeDocument/2006/relationships/slideLayout" Target="../slideLayouts/slideLayout85.xml"/><Relationship Id="rId2" Type="http://schemas.openxmlformats.org/officeDocument/2006/relationships/vmlDrawing" Target="../drawings/vmlDrawing12.vml"/><Relationship Id="rId1" Type="http://schemas.openxmlformats.org/officeDocument/2006/relationships/themeOverride" Target="../theme/themeOverride47.xml"/><Relationship Id="rId6" Type="http://schemas.openxmlformats.org/officeDocument/2006/relationships/tags" Target="../tags/tag1536.xml"/><Relationship Id="rId5" Type="http://schemas.openxmlformats.org/officeDocument/2006/relationships/tags" Target="../tags/tag1535.xml"/><Relationship Id="rId10" Type="http://schemas.openxmlformats.org/officeDocument/2006/relationships/image" Target="../media/image38.wmf"/><Relationship Id="rId4" Type="http://schemas.openxmlformats.org/officeDocument/2006/relationships/tags" Target="../tags/tag1534.xml"/><Relationship Id="rId9" Type="http://schemas.openxmlformats.org/officeDocument/2006/relationships/oleObject" Target="../embeddings/oleObject20.bin"/></Relationships>
</file>

<file path=ppt/slides/_rels/slide57.xml.rels><?xml version="1.0" encoding="UTF-8" standalone="yes"?>
<Relationships xmlns="http://schemas.openxmlformats.org/package/2006/relationships"><Relationship Id="rId8" Type="http://schemas.openxmlformats.org/officeDocument/2006/relationships/tags" Target="../tags/tag1542.xml"/><Relationship Id="rId13" Type="http://schemas.openxmlformats.org/officeDocument/2006/relationships/tags" Target="../tags/tag1547.xml"/><Relationship Id="rId18" Type="http://schemas.openxmlformats.org/officeDocument/2006/relationships/tags" Target="../tags/tag1552.xml"/><Relationship Id="rId26" Type="http://schemas.openxmlformats.org/officeDocument/2006/relationships/oleObject" Target="../embeddings/oleObject22.bin"/><Relationship Id="rId3" Type="http://schemas.openxmlformats.org/officeDocument/2006/relationships/tags" Target="../tags/tag1537.xml"/><Relationship Id="rId21" Type="http://schemas.openxmlformats.org/officeDocument/2006/relationships/tags" Target="../tags/tag1555.xml"/><Relationship Id="rId7" Type="http://schemas.openxmlformats.org/officeDocument/2006/relationships/tags" Target="../tags/tag1541.xml"/><Relationship Id="rId12" Type="http://schemas.openxmlformats.org/officeDocument/2006/relationships/tags" Target="../tags/tag1546.xml"/><Relationship Id="rId17" Type="http://schemas.openxmlformats.org/officeDocument/2006/relationships/tags" Target="../tags/tag1551.xml"/><Relationship Id="rId25" Type="http://schemas.openxmlformats.org/officeDocument/2006/relationships/image" Target="../media/image39.wmf"/><Relationship Id="rId2" Type="http://schemas.openxmlformats.org/officeDocument/2006/relationships/vmlDrawing" Target="../drawings/vmlDrawing13.vml"/><Relationship Id="rId16" Type="http://schemas.openxmlformats.org/officeDocument/2006/relationships/tags" Target="../tags/tag1550.xml"/><Relationship Id="rId20" Type="http://schemas.openxmlformats.org/officeDocument/2006/relationships/tags" Target="../tags/tag1554.xml"/><Relationship Id="rId1" Type="http://schemas.openxmlformats.org/officeDocument/2006/relationships/themeOverride" Target="../theme/themeOverride48.xml"/><Relationship Id="rId6" Type="http://schemas.openxmlformats.org/officeDocument/2006/relationships/tags" Target="../tags/tag1540.xml"/><Relationship Id="rId11" Type="http://schemas.openxmlformats.org/officeDocument/2006/relationships/tags" Target="../tags/tag1545.xml"/><Relationship Id="rId24" Type="http://schemas.openxmlformats.org/officeDocument/2006/relationships/oleObject" Target="../embeddings/oleObject21.bin"/><Relationship Id="rId5" Type="http://schemas.openxmlformats.org/officeDocument/2006/relationships/tags" Target="../tags/tag1539.xml"/><Relationship Id="rId15" Type="http://schemas.openxmlformats.org/officeDocument/2006/relationships/tags" Target="../tags/tag1549.xml"/><Relationship Id="rId23" Type="http://schemas.openxmlformats.org/officeDocument/2006/relationships/notesSlide" Target="../notesSlides/notesSlide47.xml"/><Relationship Id="rId10" Type="http://schemas.openxmlformats.org/officeDocument/2006/relationships/tags" Target="../tags/tag1544.xml"/><Relationship Id="rId19" Type="http://schemas.openxmlformats.org/officeDocument/2006/relationships/tags" Target="../tags/tag1553.xml"/><Relationship Id="rId4" Type="http://schemas.openxmlformats.org/officeDocument/2006/relationships/tags" Target="../tags/tag1538.xml"/><Relationship Id="rId9" Type="http://schemas.openxmlformats.org/officeDocument/2006/relationships/tags" Target="../tags/tag1543.xml"/><Relationship Id="rId14" Type="http://schemas.openxmlformats.org/officeDocument/2006/relationships/tags" Target="../tags/tag1548.xml"/><Relationship Id="rId22" Type="http://schemas.openxmlformats.org/officeDocument/2006/relationships/slideLayout" Target="../slideLayouts/slideLayout85.xml"/><Relationship Id="rId27" Type="http://schemas.openxmlformats.org/officeDocument/2006/relationships/image" Target="../media/image40.wmf"/></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500.xml"/><Relationship Id="rId3" Type="http://schemas.openxmlformats.org/officeDocument/2006/relationships/tags" Target="../tags/tag1558.xml"/><Relationship Id="rId7" Type="http://schemas.openxmlformats.org/officeDocument/2006/relationships/tags" Target="../tags/tag1562.xml"/><Relationship Id="rId2" Type="http://schemas.openxmlformats.org/officeDocument/2006/relationships/tags" Target="../tags/tag1557.xml"/><Relationship Id="rId1" Type="http://schemas.openxmlformats.org/officeDocument/2006/relationships/tags" Target="../tags/tag1556.xml"/><Relationship Id="rId6" Type="http://schemas.openxmlformats.org/officeDocument/2006/relationships/tags" Target="../tags/tag1561.xml"/><Relationship Id="rId5" Type="http://schemas.openxmlformats.org/officeDocument/2006/relationships/tags" Target="../tags/tag1560.xml"/><Relationship Id="rId4" Type="http://schemas.openxmlformats.org/officeDocument/2006/relationships/tags" Target="../tags/tag1559.xml"/><Relationship Id="rId9"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3" Type="http://schemas.openxmlformats.org/officeDocument/2006/relationships/tags" Target="../tags/tag1565.xml"/><Relationship Id="rId7" Type="http://schemas.openxmlformats.org/officeDocument/2006/relationships/notesSlide" Target="../notesSlides/notesSlide49.xml"/><Relationship Id="rId2" Type="http://schemas.openxmlformats.org/officeDocument/2006/relationships/tags" Target="../tags/tag1564.xml"/><Relationship Id="rId1" Type="http://schemas.openxmlformats.org/officeDocument/2006/relationships/tags" Target="../tags/tag1563.xml"/><Relationship Id="rId6" Type="http://schemas.openxmlformats.org/officeDocument/2006/relationships/slideLayout" Target="../slideLayouts/slideLayout500.xml"/><Relationship Id="rId5" Type="http://schemas.openxmlformats.org/officeDocument/2006/relationships/tags" Target="../tags/tag1567.xml"/><Relationship Id="rId4" Type="http://schemas.openxmlformats.org/officeDocument/2006/relationships/tags" Target="../tags/tag1566.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oleObject" Target="../embeddings/oleObject6.bin"/><Relationship Id="rId3" Type="http://schemas.openxmlformats.org/officeDocument/2006/relationships/tags" Target="../tags/tag1382.xml"/><Relationship Id="rId7" Type="http://schemas.openxmlformats.org/officeDocument/2006/relationships/slideLayout" Target="../slideLayouts/slideLayout400.xml"/><Relationship Id="rId12" Type="http://schemas.openxmlformats.org/officeDocument/2006/relationships/image" Target="../media/image3.wmf"/><Relationship Id="rId2" Type="http://schemas.openxmlformats.org/officeDocument/2006/relationships/vmlDrawing" Target="../drawings/vmlDrawing2.vml"/><Relationship Id="rId1" Type="http://schemas.openxmlformats.org/officeDocument/2006/relationships/themeOverride" Target="../theme/themeOverride8.xml"/><Relationship Id="rId6" Type="http://schemas.openxmlformats.org/officeDocument/2006/relationships/tags" Target="../tags/tag1385.xml"/><Relationship Id="rId11" Type="http://schemas.openxmlformats.org/officeDocument/2006/relationships/oleObject" Target="../embeddings/oleObject5.bin"/><Relationship Id="rId5" Type="http://schemas.openxmlformats.org/officeDocument/2006/relationships/tags" Target="../tags/tag1384.xml"/><Relationship Id="rId10" Type="http://schemas.openxmlformats.org/officeDocument/2006/relationships/image" Target="../media/image2.wmf"/><Relationship Id="rId4" Type="http://schemas.openxmlformats.org/officeDocument/2006/relationships/tags" Target="../tags/tag1383.xml"/><Relationship Id="rId9" Type="http://schemas.openxmlformats.org/officeDocument/2006/relationships/oleObject" Target="../embeddings/oleObject4.bin"/><Relationship Id="rId14" Type="http://schemas.openxmlformats.org/officeDocument/2006/relationships/image" Target="../media/image4.wm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tags" Target="../tags/tag1569.xml"/><Relationship Id="rId7" Type="http://schemas.openxmlformats.org/officeDocument/2006/relationships/notesSlide" Target="../notesSlides/notesSlide50.xml"/><Relationship Id="rId2" Type="http://schemas.openxmlformats.org/officeDocument/2006/relationships/tags" Target="../tags/tag1568.xml"/><Relationship Id="rId1" Type="http://schemas.openxmlformats.org/officeDocument/2006/relationships/vmlDrawing" Target="../drawings/vmlDrawing14.vml"/><Relationship Id="rId6" Type="http://schemas.openxmlformats.org/officeDocument/2006/relationships/slideLayout" Target="../slideLayouts/slideLayout512.xml"/><Relationship Id="rId5" Type="http://schemas.openxmlformats.org/officeDocument/2006/relationships/tags" Target="../tags/tag1571.xml"/><Relationship Id="rId10" Type="http://schemas.openxmlformats.org/officeDocument/2006/relationships/image" Target="../media/image41.emf"/><Relationship Id="rId4" Type="http://schemas.openxmlformats.org/officeDocument/2006/relationships/tags" Target="../tags/tag1570.xml"/><Relationship Id="rId9" Type="http://schemas.openxmlformats.org/officeDocument/2006/relationships/package" Target="../embeddings/Microsoft_PowerPoint_Presentation1.pptx"/></Relationships>
</file>

<file path=ppt/slides/_rels/slide61.xml.rels><?xml version="1.0" encoding="UTF-8" standalone="yes"?>
<Relationships xmlns="http://schemas.openxmlformats.org/package/2006/relationships"><Relationship Id="rId8" Type="http://schemas.openxmlformats.org/officeDocument/2006/relationships/tags" Target="../tags/tag1578.xml"/><Relationship Id="rId3" Type="http://schemas.openxmlformats.org/officeDocument/2006/relationships/tags" Target="../tags/tag1573.xml"/><Relationship Id="rId7" Type="http://schemas.openxmlformats.org/officeDocument/2006/relationships/tags" Target="../tags/tag1577.xml"/><Relationship Id="rId12" Type="http://schemas.openxmlformats.org/officeDocument/2006/relationships/image" Target="../media/image43.png"/><Relationship Id="rId2" Type="http://schemas.openxmlformats.org/officeDocument/2006/relationships/tags" Target="../tags/tag1572.xml"/><Relationship Id="rId1" Type="http://schemas.openxmlformats.org/officeDocument/2006/relationships/themeOverride" Target="../theme/themeOverride49.xml"/><Relationship Id="rId6" Type="http://schemas.openxmlformats.org/officeDocument/2006/relationships/tags" Target="../tags/tag1576.xml"/><Relationship Id="rId11" Type="http://schemas.openxmlformats.org/officeDocument/2006/relationships/image" Target="../media/image42.emf"/><Relationship Id="rId5" Type="http://schemas.openxmlformats.org/officeDocument/2006/relationships/tags" Target="../tags/tag1575.xml"/><Relationship Id="rId10" Type="http://schemas.openxmlformats.org/officeDocument/2006/relationships/notesSlide" Target="../notesSlides/notesSlide51.xml"/><Relationship Id="rId4" Type="http://schemas.openxmlformats.org/officeDocument/2006/relationships/tags" Target="../tags/tag1574.xml"/><Relationship Id="rId9" Type="http://schemas.openxmlformats.org/officeDocument/2006/relationships/slideLayout" Target="../slideLayouts/slideLayout8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52.xml"/><Relationship Id="rId3" Type="http://schemas.openxmlformats.org/officeDocument/2006/relationships/tags" Target="../tags/tag1581.xml"/><Relationship Id="rId7" Type="http://schemas.openxmlformats.org/officeDocument/2006/relationships/slideLayout" Target="../slideLayouts/slideLayout85.xml"/><Relationship Id="rId2" Type="http://schemas.openxmlformats.org/officeDocument/2006/relationships/tags" Target="../tags/tag1580.xml"/><Relationship Id="rId1" Type="http://schemas.openxmlformats.org/officeDocument/2006/relationships/tags" Target="../tags/tag1579.xml"/><Relationship Id="rId6" Type="http://schemas.openxmlformats.org/officeDocument/2006/relationships/tags" Target="../tags/tag1584.xml"/><Relationship Id="rId5" Type="http://schemas.openxmlformats.org/officeDocument/2006/relationships/tags" Target="../tags/tag1583.xml"/><Relationship Id="rId4" Type="http://schemas.openxmlformats.org/officeDocument/2006/relationships/tags" Target="../tags/tag158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5.xml"/></Relationships>
</file>

<file path=ppt/slides/_rels/slide6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85.xml"/><Relationship Id="rId4" Type="http://schemas.openxmlformats.org/officeDocument/2006/relationships/image" Target="../media/image45.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29.xml"/><Relationship Id="rId1" Type="http://schemas.openxmlformats.org/officeDocument/2006/relationships/themeOverride" Target="../theme/themeOverride50.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5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oleObject" Target="../embeddings/oleObject9.bin"/><Relationship Id="rId3" Type="http://schemas.openxmlformats.org/officeDocument/2006/relationships/tags" Target="../tags/tag1386.xml"/><Relationship Id="rId7" Type="http://schemas.openxmlformats.org/officeDocument/2006/relationships/slideLayout" Target="../slideLayouts/slideLayout400.xml"/><Relationship Id="rId12" Type="http://schemas.openxmlformats.org/officeDocument/2006/relationships/image" Target="../media/image3.wmf"/><Relationship Id="rId2" Type="http://schemas.openxmlformats.org/officeDocument/2006/relationships/vmlDrawing" Target="../drawings/vmlDrawing3.vml"/><Relationship Id="rId1" Type="http://schemas.openxmlformats.org/officeDocument/2006/relationships/themeOverride" Target="../theme/themeOverride9.xml"/><Relationship Id="rId6" Type="http://schemas.openxmlformats.org/officeDocument/2006/relationships/tags" Target="../tags/tag1389.xml"/><Relationship Id="rId11" Type="http://schemas.openxmlformats.org/officeDocument/2006/relationships/oleObject" Target="../embeddings/oleObject8.bin"/><Relationship Id="rId5" Type="http://schemas.openxmlformats.org/officeDocument/2006/relationships/tags" Target="../tags/tag1388.xml"/><Relationship Id="rId10" Type="http://schemas.openxmlformats.org/officeDocument/2006/relationships/image" Target="../media/image2.wmf"/><Relationship Id="rId4" Type="http://schemas.openxmlformats.org/officeDocument/2006/relationships/tags" Target="../tags/tag1387.xml"/><Relationship Id="rId9" Type="http://schemas.openxmlformats.org/officeDocument/2006/relationships/oleObject" Target="../embeddings/oleObject7.bin"/><Relationship Id="rId14" Type="http://schemas.openxmlformats.org/officeDocument/2006/relationships/image" Target="../media/image4.wm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29.xml"/><Relationship Id="rId1" Type="http://schemas.openxmlformats.org/officeDocument/2006/relationships/themeOverride" Target="../theme/themeOverride52.xml"/></Relationships>
</file>

<file path=ppt/slides/_rels/slide71.xml.rels><?xml version="1.0" encoding="UTF-8" standalone="yes"?>
<Relationships xmlns="http://schemas.openxmlformats.org/package/2006/relationships"><Relationship Id="rId3" Type="http://schemas.openxmlformats.org/officeDocument/2006/relationships/tags" Target="../tags/tag1586.xml"/><Relationship Id="rId2" Type="http://schemas.openxmlformats.org/officeDocument/2006/relationships/tags" Target="../tags/tag1585.xml"/><Relationship Id="rId1" Type="http://schemas.openxmlformats.org/officeDocument/2006/relationships/themeOverride" Target="../theme/themeOverride53.xml"/><Relationship Id="rId6" Type="http://schemas.openxmlformats.org/officeDocument/2006/relationships/notesSlide" Target="../notesSlides/notesSlide55.xml"/><Relationship Id="rId5" Type="http://schemas.openxmlformats.org/officeDocument/2006/relationships/slideLayout" Target="../slideLayouts/slideLayout160.xml"/><Relationship Id="rId4" Type="http://schemas.openxmlformats.org/officeDocument/2006/relationships/tags" Target="../tags/tag1587.xml"/></Relationships>
</file>

<file path=ppt/slides/_rels/slide72.xml.rels><?xml version="1.0" encoding="UTF-8" standalone="yes"?>
<Relationships xmlns="http://schemas.openxmlformats.org/package/2006/relationships"><Relationship Id="rId3" Type="http://schemas.openxmlformats.org/officeDocument/2006/relationships/tags" Target="../tags/tag1589.xml"/><Relationship Id="rId2" Type="http://schemas.openxmlformats.org/officeDocument/2006/relationships/tags" Target="../tags/tag1588.xml"/><Relationship Id="rId1" Type="http://schemas.openxmlformats.org/officeDocument/2006/relationships/themeOverride" Target="../theme/themeOverride54.xml"/><Relationship Id="rId6" Type="http://schemas.openxmlformats.org/officeDocument/2006/relationships/notesSlide" Target="../notesSlides/notesSlide56.xml"/><Relationship Id="rId5" Type="http://schemas.openxmlformats.org/officeDocument/2006/relationships/slideLayout" Target="../slideLayouts/slideLayout329.xml"/><Relationship Id="rId4" Type="http://schemas.openxmlformats.org/officeDocument/2006/relationships/tags" Target="../tags/tag1590.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29.xml"/><Relationship Id="rId1" Type="http://schemas.openxmlformats.org/officeDocument/2006/relationships/themeOverride" Target="../theme/themeOverride5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26.xml"/><Relationship Id="rId2" Type="http://schemas.openxmlformats.org/officeDocument/2006/relationships/tags" Target="../tags/tag1591.xml"/><Relationship Id="rId1" Type="http://schemas.openxmlformats.org/officeDocument/2006/relationships/themeOverride" Target="../theme/themeOverride56.xml"/></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57.xml"/><Relationship Id="rId3" Type="http://schemas.openxmlformats.org/officeDocument/2006/relationships/tags" Target="../tags/tag1593.xml"/><Relationship Id="rId7" Type="http://schemas.openxmlformats.org/officeDocument/2006/relationships/slideLayout" Target="../slideLayouts/slideLayout126.xml"/><Relationship Id="rId2" Type="http://schemas.openxmlformats.org/officeDocument/2006/relationships/tags" Target="../tags/tag1592.xml"/><Relationship Id="rId1" Type="http://schemas.openxmlformats.org/officeDocument/2006/relationships/themeOverride" Target="../theme/themeOverride57.xml"/><Relationship Id="rId6" Type="http://schemas.openxmlformats.org/officeDocument/2006/relationships/tags" Target="../tags/tag1596.xml"/><Relationship Id="rId5" Type="http://schemas.openxmlformats.org/officeDocument/2006/relationships/tags" Target="../tags/tag1595.xml"/><Relationship Id="rId4" Type="http://schemas.openxmlformats.org/officeDocument/2006/relationships/tags" Target="../tags/tag1594.xml"/></Relationships>
</file>

<file path=ppt/slides/_rels/slide76.xml.rels><?xml version="1.0" encoding="UTF-8" standalone="yes"?>
<Relationships xmlns="http://schemas.openxmlformats.org/package/2006/relationships"><Relationship Id="rId3" Type="http://schemas.openxmlformats.org/officeDocument/2006/relationships/tags" Target="../tags/tag1598.xml"/><Relationship Id="rId7" Type="http://schemas.openxmlformats.org/officeDocument/2006/relationships/notesSlide" Target="../notesSlides/notesSlide58.xml"/><Relationship Id="rId2" Type="http://schemas.openxmlformats.org/officeDocument/2006/relationships/tags" Target="../tags/tag1597.xml"/><Relationship Id="rId1" Type="http://schemas.openxmlformats.org/officeDocument/2006/relationships/themeOverride" Target="../theme/themeOverride58.xml"/><Relationship Id="rId6" Type="http://schemas.openxmlformats.org/officeDocument/2006/relationships/slideLayout" Target="../slideLayouts/slideLayout126.xml"/><Relationship Id="rId5" Type="http://schemas.openxmlformats.org/officeDocument/2006/relationships/tags" Target="../tags/tag1600.xml"/><Relationship Id="rId4" Type="http://schemas.openxmlformats.org/officeDocument/2006/relationships/tags" Target="../tags/tag1599.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23.xml"/><Relationship Id="rId1" Type="http://schemas.openxmlformats.org/officeDocument/2006/relationships/themeOverride" Target="../theme/themeOverride59.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60.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4.xml"/><Relationship Id="rId1" Type="http://schemas.openxmlformats.org/officeDocument/2006/relationships/themeOverride" Target="../theme/themeOverride6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oleObject" Target="../embeddings/oleObject12.bin"/><Relationship Id="rId3" Type="http://schemas.openxmlformats.org/officeDocument/2006/relationships/tags" Target="../tags/tag1390.xml"/><Relationship Id="rId7" Type="http://schemas.openxmlformats.org/officeDocument/2006/relationships/slideLayout" Target="../slideLayouts/slideLayout400.xml"/><Relationship Id="rId12" Type="http://schemas.openxmlformats.org/officeDocument/2006/relationships/image" Target="../media/image3.wmf"/><Relationship Id="rId2" Type="http://schemas.openxmlformats.org/officeDocument/2006/relationships/vmlDrawing" Target="../drawings/vmlDrawing4.vml"/><Relationship Id="rId1" Type="http://schemas.openxmlformats.org/officeDocument/2006/relationships/themeOverride" Target="../theme/themeOverride10.xml"/><Relationship Id="rId6" Type="http://schemas.openxmlformats.org/officeDocument/2006/relationships/tags" Target="../tags/tag1393.xml"/><Relationship Id="rId11" Type="http://schemas.openxmlformats.org/officeDocument/2006/relationships/oleObject" Target="../embeddings/oleObject11.bin"/><Relationship Id="rId5" Type="http://schemas.openxmlformats.org/officeDocument/2006/relationships/tags" Target="../tags/tag1392.xml"/><Relationship Id="rId10" Type="http://schemas.openxmlformats.org/officeDocument/2006/relationships/image" Target="../media/image2.wmf"/><Relationship Id="rId4" Type="http://schemas.openxmlformats.org/officeDocument/2006/relationships/tags" Target="../tags/tag1391.xml"/><Relationship Id="rId9" Type="http://schemas.openxmlformats.org/officeDocument/2006/relationships/oleObject" Target="../embeddings/oleObject10.bin"/><Relationship Id="rId14" Type="http://schemas.openxmlformats.org/officeDocument/2006/relationships/image" Target="../media/image4.wm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4.xml"/><Relationship Id="rId1" Type="http://schemas.openxmlformats.org/officeDocument/2006/relationships/themeOverride" Target="../theme/themeOverride62.xml"/></Relationships>
</file>

<file path=ppt/slides/_rels/slide81.xml.rels><?xml version="1.0" encoding="UTF-8" standalone="yes"?>
<Relationships xmlns="http://schemas.openxmlformats.org/package/2006/relationships"><Relationship Id="rId8" Type="http://schemas.openxmlformats.org/officeDocument/2006/relationships/tags" Target="../tags/tag1607.xml"/><Relationship Id="rId13" Type="http://schemas.openxmlformats.org/officeDocument/2006/relationships/tags" Target="../tags/tag1612.xml"/><Relationship Id="rId18" Type="http://schemas.openxmlformats.org/officeDocument/2006/relationships/tags" Target="../tags/tag1617.xml"/><Relationship Id="rId26" Type="http://schemas.openxmlformats.org/officeDocument/2006/relationships/image" Target="../media/image46.wmf"/><Relationship Id="rId3" Type="http://schemas.openxmlformats.org/officeDocument/2006/relationships/tags" Target="../tags/tag1602.xml"/><Relationship Id="rId21" Type="http://schemas.openxmlformats.org/officeDocument/2006/relationships/notesSlide" Target="../notesSlides/notesSlide61.xml"/><Relationship Id="rId7" Type="http://schemas.openxmlformats.org/officeDocument/2006/relationships/tags" Target="../tags/tag1606.xml"/><Relationship Id="rId12" Type="http://schemas.openxmlformats.org/officeDocument/2006/relationships/tags" Target="../tags/tag1611.xml"/><Relationship Id="rId17" Type="http://schemas.openxmlformats.org/officeDocument/2006/relationships/tags" Target="../tags/tag1616.xml"/><Relationship Id="rId25" Type="http://schemas.openxmlformats.org/officeDocument/2006/relationships/oleObject" Target="../embeddings/oleObject24.bin"/><Relationship Id="rId2" Type="http://schemas.openxmlformats.org/officeDocument/2006/relationships/tags" Target="../tags/tag1601.xml"/><Relationship Id="rId16" Type="http://schemas.openxmlformats.org/officeDocument/2006/relationships/tags" Target="../tags/tag1615.xml"/><Relationship Id="rId20" Type="http://schemas.openxmlformats.org/officeDocument/2006/relationships/slideLayout" Target="../slideLayouts/slideLayout108.xml"/><Relationship Id="rId1" Type="http://schemas.openxmlformats.org/officeDocument/2006/relationships/vmlDrawing" Target="../drawings/vmlDrawing15.vml"/><Relationship Id="rId6" Type="http://schemas.openxmlformats.org/officeDocument/2006/relationships/tags" Target="../tags/tag1605.xml"/><Relationship Id="rId11" Type="http://schemas.openxmlformats.org/officeDocument/2006/relationships/tags" Target="../tags/tag1610.xml"/><Relationship Id="rId24" Type="http://schemas.openxmlformats.org/officeDocument/2006/relationships/image" Target="../media/image49.emf"/><Relationship Id="rId5" Type="http://schemas.openxmlformats.org/officeDocument/2006/relationships/tags" Target="../tags/tag1604.xml"/><Relationship Id="rId15" Type="http://schemas.openxmlformats.org/officeDocument/2006/relationships/tags" Target="../tags/tag1614.xml"/><Relationship Id="rId23" Type="http://schemas.openxmlformats.org/officeDocument/2006/relationships/image" Target="../media/image48.emf"/><Relationship Id="rId10" Type="http://schemas.openxmlformats.org/officeDocument/2006/relationships/tags" Target="../tags/tag1609.xml"/><Relationship Id="rId19" Type="http://schemas.openxmlformats.org/officeDocument/2006/relationships/tags" Target="../tags/tag1618.xml"/><Relationship Id="rId4" Type="http://schemas.openxmlformats.org/officeDocument/2006/relationships/tags" Target="../tags/tag1603.xml"/><Relationship Id="rId9" Type="http://schemas.openxmlformats.org/officeDocument/2006/relationships/tags" Target="../tags/tag1608.xml"/><Relationship Id="rId14" Type="http://schemas.openxmlformats.org/officeDocument/2006/relationships/tags" Target="../tags/tag1613.xml"/><Relationship Id="rId22" Type="http://schemas.openxmlformats.org/officeDocument/2006/relationships/image" Target="../media/image47.emf"/></Relationships>
</file>

<file path=ppt/slides/_rels/slide82.xml.rels><?xml version="1.0" encoding="UTF-8" standalone="yes"?>
<Relationships xmlns="http://schemas.openxmlformats.org/package/2006/relationships"><Relationship Id="rId8" Type="http://schemas.openxmlformats.org/officeDocument/2006/relationships/tags" Target="../tags/tag1624.xml"/><Relationship Id="rId13" Type="http://schemas.openxmlformats.org/officeDocument/2006/relationships/slideLayout" Target="../slideLayouts/slideLayout29.xml"/><Relationship Id="rId3" Type="http://schemas.openxmlformats.org/officeDocument/2006/relationships/tags" Target="../tags/tag1619.xml"/><Relationship Id="rId7" Type="http://schemas.openxmlformats.org/officeDocument/2006/relationships/tags" Target="../tags/tag1623.xml"/><Relationship Id="rId12" Type="http://schemas.openxmlformats.org/officeDocument/2006/relationships/tags" Target="../tags/tag1628.xml"/><Relationship Id="rId2" Type="http://schemas.openxmlformats.org/officeDocument/2006/relationships/vmlDrawing" Target="../drawings/vmlDrawing16.vml"/><Relationship Id="rId16" Type="http://schemas.openxmlformats.org/officeDocument/2006/relationships/image" Target="../media/image50.wmf"/><Relationship Id="rId1" Type="http://schemas.openxmlformats.org/officeDocument/2006/relationships/themeOverride" Target="../theme/themeOverride63.xml"/><Relationship Id="rId6" Type="http://schemas.openxmlformats.org/officeDocument/2006/relationships/tags" Target="../tags/tag1622.xml"/><Relationship Id="rId11" Type="http://schemas.openxmlformats.org/officeDocument/2006/relationships/tags" Target="../tags/tag1627.xml"/><Relationship Id="rId5" Type="http://schemas.openxmlformats.org/officeDocument/2006/relationships/tags" Target="../tags/tag1621.xml"/><Relationship Id="rId15" Type="http://schemas.openxmlformats.org/officeDocument/2006/relationships/oleObject" Target="../embeddings/oleObject25.bin"/><Relationship Id="rId10" Type="http://schemas.openxmlformats.org/officeDocument/2006/relationships/tags" Target="../tags/tag1626.xml"/><Relationship Id="rId4" Type="http://schemas.openxmlformats.org/officeDocument/2006/relationships/tags" Target="../tags/tag1620.xml"/><Relationship Id="rId9" Type="http://schemas.openxmlformats.org/officeDocument/2006/relationships/tags" Target="../tags/tag1625.xml"/><Relationship Id="rId14" Type="http://schemas.openxmlformats.org/officeDocument/2006/relationships/notesSlide" Target="../notesSlides/notesSlide62.xml"/></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306.xml"/><Relationship Id="rId3" Type="http://schemas.openxmlformats.org/officeDocument/2006/relationships/tags" Target="../tags/tag1630.xml"/><Relationship Id="rId7" Type="http://schemas.openxmlformats.org/officeDocument/2006/relationships/tags" Target="../tags/tag1634.xml"/><Relationship Id="rId2" Type="http://schemas.openxmlformats.org/officeDocument/2006/relationships/tags" Target="../tags/tag1629.xml"/><Relationship Id="rId1" Type="http://schemas.openxmlformats.org/officeDocument/2006/relationships/themeOverride" Target="../theme/themeOverride64.xml"/><Relationship Id="rId6" Type="http://schemas.openxmlformats.org/officeDocument/2006/relationships/tags" Target="../tags/tag1633.xml"/><Relationship Id="rId5" Type="http://schemas.openxmlformats.org/officeDocument/2006/relationships/tags" Target="../tags/tag1632.xml"/><Relationship Id="rId4" Type="http://schemas.openxmlformats.org/officeDocument/2006/relationships/tags" Target="../tags/tag1631.xml"/><Relationship Id="rId9" Type="http://schemas.openxmlformats.org/officeDocument/2006/relationships/notesSlide" Target="../notesSlides/notesSlide63.xml"/></Relationships>
</file>

<file path=ppt/slides/_rels/slide84.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tags" Target="../tags/tag1636.xml"/><Relationship Id="rId7" Type="http://schemas.openxmlformats.org/officeDocument/2006/relationships/tags" Target="../tags/tag1640.xml"/><Relationship Id="rId2" Type="http://schemas.openxmlformats.org/officeDocument/2006/relationships/tags" Target="../tags/tag1635.xml"/><Relationship Id="rId1" Type="http://schemas.openxmlformats.org/officeDocument/2006/relationships/themeOverride" Target="../theme/themeOverride65.xml"/><Relationship Id="rId6" Type="http://schemas.openxmlformats.org/officeDocument/2006/relationships/tags" Target="../tags/tag1639.xml"/><Relationship Id="rId5" Type="http://schemas.openxmlformats.org/officeDocument/2006/relationships/tags" Target="../tags/tag1638.xml"/><Relationship Id="rId4" Type="http://schemas.openxmlformats.org/officeDocument/2006/relationships/tags" Target="../tags/tag1637.xml"/><Relationship Id="rId9" Type="http://schemas.openxmlformats.org/officeDocument/2006/relationships/notesSlide" Target="../notesSlides/notesSlide64.xml"/></Relationships>
</file>

<file path=ppt/slides/_rels/slide85.xml.rels><?xml version="1.0" encoding="UTF-8" standalone="yes"?>
<Relationships xmlns="http://schemas.openxmlformats.org/package/2006/relationships"><Relationship Id="rId8" Type="http://schemas.openxmlformats.org/officeDocument/2006/relationships/tags" Target="../tags/tag1647.xml"/><Relationship Id="rId3" Type="http://schemas.openxmlformats.org/officeDocument/2006/relationships/tags" Target="../tags/tag1642.xml"/><Relationship Id="rId7" Type="http://schemas.openxmlformats.org/officeDocument/2006/relationships/tags" Target="../tags/tag1646.xml"/><Relationship Id="rId2" Type="http://schemas.openxmlformats.org/officeDocument/2006/relationships/tags" Target="../tags/tag1641.xml"/><Relationship Id="rId1" Type="http://schemas.openxmlformats.org/officeDocument/2006/relationships/themeOverride" Target="../theme/themeOverride66.xml"/><Relationship Id="rId6" Type="http://schemas.openxmlformats.org/officeDocument/2006/relationships/tags" Target="../tags/tag1645.xml"/><Relationship Id="rId5" Type="http://schemas.openxmlformats.org/officeDocument/2006/relationships/tags" Target="../tags/tag1644.xml"/><Relationship Id="rId10" Type="http://schemas.openxmlformats.org/officeDocument/2006/relationships/notesSlide" Target="../notesSlides/notesSlide65.xml"/><Relationship Id="rId4" Type="http://schemas.openxmlformats.org/officeDocument/2006/relationships/tags" Target="../tags/tag1643.xml"/><Relationship Id="rId9" Type="http://schemas.openxmlformats.org/officeDocument/2006/relationships/slideLayout" Target="../slideLayouts/slideLayout3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9.xml"/></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67.xml"/><Relationship Id="rId3" Type="http://schemas.openxmlformats.org/officeDocument/2006/relationships/tags" Target="../tags/tag1648.xml"/><Relationship Id="rId7" Type="http://schemas.openxmlformats.org/officeDocument/2006/relationships/slideLayout" Target="../slideLayouts/slideLayout289.xml"/><Relationship Id="rId2" Type="http://schemas.openxmlformats.org/officeDocument/2006/relationships/vmlDrawing" Target="../drawings/vmlDrawing17.vml"/><Relationship Id="rId1" Type="http://schemas.openxmlformats.org/officeDocument/2006/relationships/themeOverride" Target="../theme/themeOverride67.xml"/><Relationship Id="rId6" Type="http://schemas.openxmlformats.org/officeDocument/2006/relationships/tags" Target="../tags/tag1651.xml"/><Relationship Id="rId11" Type="http://schemas.openxmlformats.org/officeDocument/2006/relationships/image" Target="../media/image51.wmf"/><Relationship Id="rId5" Type="http://schemas.openxmlformats.org/officeDocument/2006/relationships/tags" Target="../tags/tag1650.xml"/><Relationship Id="rId10" Type="http://schemas.openxmlformats.org/officeDocument/2006/relationships/oleObject" Target="../embeddings/oleObject26.bin"/><Relationship Id="rId4" Type="http://schemas.openxmlformats.org/officeDocument/2006/relationships/tags" Target="../tags/tag1649.xml"/><Relationship Id="rId9" Type="http://schemas.openxmlformats.org/officeDocument/2006/relationships/image" Target="../media/image9.png"/></Relationships>
</file>

<file path=ppt/slides/_rels/slide88.xml.rels><?xml version="1.0" encoding="UTF-8" standalone="yes"?>
<Relationships xmlns="http://schemas.openxmlformats.org/package/2006/relationships"><Relationship Id="rId8" Type="http://schemas.openxmlformats.org/officeDocument/2006/relationships/tags" Target="../tags/tag1657.xml"/><Relationship Id="rId13" Type="http://schemas.openxmlformats.org/officeDocument/2006/relationships/tags" Target="../tags/tag1662.xml"/><Relationship Id="rId18" Type="http://schemas.openxmlformats.org/officeDocument/2006/relationships/tags" Target="../tags/tag1667.xml"/><Relationship Id="rId26" Type="http://schemas.openxmlformats.org/officeDocument/2006/relationships/oleObject" Target="../embeddings/oleObject27.bin"/><Relationship Id="rId3" Type="http://schemas.openxmlformats.org/officeDocument/2006/relationships/tags" Target="../tags/tag1652.xml"/><Relationship Id="rId21" Type="http://schemas.openxmlformats.org/officeDocument/2006/relationships/tags" Target="../tags/tag1670.xml"/><Relationship Id="rId7" Type="http://schemas.openxmlformats.org/officeDocument/2006/relationships/tags" Target="../tags/tag1656.xml"/><Relationship Id="rId12" Type="http://schemas.openxmlformats.org/officeDocument/2006/relationships/tags" Target="../tags/tag1661.xml"/><Relationship Id="rId17" Type="http://schemas.openxmlformats.org/officeDocument/2006/relationships/tags" Target="../tags/tag1666.xml"/><Relationship Id="rId25" Type="http://schemas.openxmlformats.org/officeDocument/2006/relationships/notesSlide" Target="../notesSlides/notesSlide68.xml"/><Relationship Id="rId2" Type="http://schemas.openxmlformats.org/officeDocument/2006/relationships/vmlDrawing" Target="../drawings/vmlDrawing18.vml"/><Relationship Id="rId16" Type="http://schemas.openxmlformats.org/officeDocument/2006/relationships/tags" Target="../tags/tag1665.xml"/><Relationship Id="rId20" Type="http://schemas.openxmlformats.org/officeDocument/2006/relationships/tags" Target="../tags/tag1669.xml"/><Relationship Id="rId29" Type="http://schemas.openxmlformats.org/officeDocument/2006/relationships/image" Target="../media/image53.wmf"/><Relationship Id="rId1" Type="http://schemas.openxmlformats.org/officeDocument/2006/relationships/themeOverride" Target="../theme/themeOverride68.xml"/><Relationship Id="rId6" Type="http://schemas.openxmlformats.org/officeDocument/2006/relationships/tags" Target="../tags/tag1655.xml"/><Relationship Id="rId11" Type="http://schemas.openxmlformats.org/officeDocument/2006/relationships/tags" Target="../tags/tag1660.xml"/><Relationship Id="rId24" Type="http://schemas.openxmlformats.org/officeDocument/2006/relationships/slideLayout" Target="../slideLayouts/slideLayout85.xml"/><Relationship Id="rId5" Type="http://schemas.openxmlformats.org/officeDocument/2006/relationships/tags" Target="../tags/tag1654.xml"/><Relationship Id="rId15" Type="http://schemas.openxmlformats.org/officeDocument/2006/relationships/tags" Target="../tags/tag1664.xml"/><Relationship Id="rId23" Type="http://schemas.openxmlformats.org/officeDocument/2006/relationships/tags" Target="../tags/tag1672.xml"/><Relationship Id="rId28" Type="http://schemas.openxmlformats.org/officeDocument/2006/relationships/oleObject" Target="../embeddings/oleObject28.bin"/><Relationship Id="rId10" Type="http://schemas.openxmlformats.org/officeDocument/2006/relationships/tags" Target="../tags/tag1659.xml"/><Relationship Id="rId19" Type="http://schemas.openxmlformats.org/officeDocument/2006/relationships/tags" Target="../tags/tag1668.xml"/><Relationship Id="rId31" Type="http://schemas.openxmlformats.org/officeDocument/2006/relationships/image" Target="../media/image54.wmf"/><Relationship Id="rId4" Type="http://schemas.openxmlformats.org/officeDocument/2006/relationships/tags" Target="../tags/tag1653.xml"/><Relationship Id="rId9" Type="http://schemas.openxmlformats.org/officeDocument/2006/relationships/tags" Target="../tags/tag1658.xml"/><Relationship Id="rId14" Type="http://schemas.openxmlformats.org/officeDocument/2006/relationships/tags" Target="../tags/tag1663.xml"/><Relationship Id="rId22" Type="http://schemas.openxmlformats.org/officeDocument/2006/relationships/tags" Target="../tags/tag1671.xml"/><Relationship Id="rId27" Type="http://schemas.openxmlformats.org/officeDocument/2006/relationships/image" Target="../media/image52.wmf"/><Relationship Id="rId30" Type="http://schemas.openxmlformats.org/officeDocument/2006/relationships/oleObject" Target="../embeddings/oleObject29.bin"/></Relationships>
</file>

<file path=ppt/slides/_rels/slide89.xml.rels><?xml version="1.0" encoding="UTF-8" standalone="yes"?>
<Relationships xmlns="http://schemas.openxmlformats.org/package/2006/relationships"><Relationship Id="rId8" Type="http://schemas.openxmlformats.org/officeDocument/2006/relationships/tags" Target="../tags/tag1678.xml"/><Relationship Id="rId13" Type="http://schemas.openxmlformats.org/officeDocument/2006/relationships/tags" Target="../tags/tag1683.xml"/><Relationship Id="rId18" Type="http://schemas.openxmlformats.org/officeDocument/2006/relationships/tags" Target="../tags/tag1688.xml"/><Relationship Id="rId26" Type="http://schemas.openxmlformats.org/officeDocument/2006/relationships/oleObject" Target="../embeddings/oleObject31.bin"/><Relationship Id="rId3" Type="http://schemas.openxmlformats.org/officeDocument/2006/relationships/tags" Target="../tags/tag1673.xml"/><Relationship Id="rId21" Type="http://schemas.openxmlformats.org/officeDocument/2006/relationships/tags" Target="../tags/tag1691.xml"/><Relationship Id="rId7" Type="http://schemas.openxmlformats.org/officeDocument/2006/relationships/tags" Target="../tags/tag1677.xml"/><Relationship Id="rId12" Type="http://schemas.openxmlformats.org/officeDocument/2006/relationships/tags" Target="../tags/tag1682.xml"/><Relationship Id="rId17" Type="http://schemas.openxmlformats.org/officeDocument/2006/relationships/tags" Target="../tags/tag1687.xml"/><Relationship Id="rId25" Type="http://schemas.openxmlformats.org/officeDocument/2006/relationships/image" Target="../media/image55.wmf"/><Relationship Id="rId2" Type="http://schemas.openxmlformats.org/officeDocument/2006/relationships/vmlDrawing" Target="../drawings/vmlDrawing19.vml"/><Relationship Id="rId16" Type="http://schemas.openxmlformats.org/officeDocument/2006/relationships/tags" Target="../tags/tag1686.xml"/><Relationship Id="rId20" Type="http://schemas.openxmlformats.org/officeDocument/2006/relationships/tags" Target="../tags/tag1690.xml"/><Relationship Id="rId29" Type="http://schemas.openxmlformats.org/officeDocument/2006/relationships/image" Target="../media/image57.wmf"/><Relationship Id="rId1" Type="http://schemas.openxmlformats.org/officeDocument/2006/relationships/themeOverride" Target="../theme/themeOverride69.xml"/><Relationship Id="rId6" Type="http://schemas.openxmlformats.org/officeDocument/2006/relationships/tags" Target="../tags/tag1676.xml"/><Relationship Id="rId11" Type="http://schemas.openxmlformats.org/officeDocument/2006/relationships/tags" Target="../tags/tag1681.xml"/><Relationship Id="rId24" Type="http://schemas.openxmlformats.org/officeDocument/2006/relationships/oleObject" Target="../embeddings/oleObject30.bin"/><Relationship Id="rId5" Type="http://schemas.openxmlformats.org/officeDocument/2006/relationships/tags" Target="../tags/tag1675.xml"/><Relationship Id="rId15" Type="http://schemas.openxmlformats.org/officeDocument/2006/relationships/tags" Target="../tags/tag1685.xml"/><Relationship Id="rId23" Type="http://schemas.openxmlformats.org/officeDocument/2006/relationships/notesSlide" Target="../notesSlides/notesSlide69.xml"/><Relationship Id="rId28" Type="http://schemas.openxmlformats.org/officeDocument/2006/relationships/oleObject" Target="../embeddings/oleObject32.bin"/><Relationship Id="rId10" Type="http://schemas.openxmlformats.org/officeDocument/2006/relationships/tags" Target="../tags/tag1680.xml"/><Relationship Id="rId19" Type="http://schemas.openxmlformats.org/officeDocument/2006/relationships/tags" Target="../tags/tag1689.xml"/><Relationship Id="rId4" Type="http://schemas.openxmlformats.org/officeDocument/2006/relationships/tags" Target="../tags/tag1674.xml"/><Relationship Id="rId9" Type="http://schemas.openxmlformats.org/officeDocument/2006/relationships/tags" Target="../tags/tag1679.xml"/><Relationship Id="rId14" Type="http://schemas.openxmlformats.org/officeDocument/2006/relationships/tags" Target="../tags/tag1684.xml"/><Relationship Id="rId22" Type="http://schemas.openxmlformats.org/officeDocument/2006/relationships/slideLayout" Target="../slideLayouts/slideLayout85.xml"/><Relationship Id="rId27" Type="http://schemas.openxmlformats.org/officeDocument/2006/relationships/image" Target="../media/image56.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1394.xml"/><Relationship Id="rId7" Type="http://schemas.openxmlformats.org/officeDocument/2006/relationships/notesSlide" Target="../notesSlides/notesSlide7.xml"/><Relationship Id="rId2" Type="http://schemas.openxmlformats.org/officeDocument/2006/relationships/vmlDrawing" Target="../drawings/vmlDrawing5.vml"/><Relationship Id="rId1" Type="http://schemas.openxmlformats.org/officeDocument/2006/relationships/themeOverride" Target="../theme/themeOverride11.xml"/><Relationship Id="rId6" Type="http://schemas.openxmlformats.org/officeDocument/2006/relationships/slideLayout" Target="../slideLayouts/slideLayout400.xml"/><Relationship Id="rId5" Type="http://schemas.openxmlformats.org/officeDocument/2006/relationships/tags" Target="../tags/tag1396.xml"/><Relationship Id="rId4" Type="http://schemas.openxmlformats.org/officeDocument/2006/relationships/tags" Target="../tags/tag1395.xml"/><Relationship Id="rId9" Type="http://schemas.openxmlformats.org/officeDocument/2006/relationships/image" Target="../media/image5.wmf"/></Relationships>
</file>

<file path=ppt/slides/_rels/slide90.xml.rels><?xml version="1.0" encoding="UTF-8" standalone="yes"?>
<Relationships xmlns="http://schemas.openxmlformats.org/package/2006/relationships"><Relationship Id="rId8" Type="http://schemas.openxmlformats.org/officeDocument/2006/relationships/slideLayout" Target="../slideLayouts/slideLayout354.xml"/><Relationship Id="rId3" Type="http://schemas.openxmlformats.org/officeDocument/2006/relationships/tags" Target="../tags/tag1693.xml"/><Relationship Id="rId7" Type="http://schemas.openxmlformats.org/officeDocument/2006/relationships/tags" Target="../tags/tag1697.xml"/><Relationship Id="rId2" Type="http://schemas.openxmlformats.org/officeDocument/2006/relationships/tags" Target="../tags/tag1692.xml"/><Relationship Id="rId1" Type="http://schemas.openxmlformats.org/officeDocument/2006/relationships/themeOverride" Target="../theme/themeOverride70.xml"/><Relationship Id="rId6" Type="http://schemas.openxmlformats.org/officeDocument/2006/relationships/tags" Target="../tags/tag1696.xml"/><Relationship Id="rId5" Type="http://schemas.openxmlformats.org/officeDocument/2006/relationships/tags" Target="../tags/tag1695.xml"/><Relationship Id="rId4" Type="http://schemas.openxmlformats.org/officeDocument/2006/relationships/tags" Target="../tags/tag1694.xml"/><Relationship Id="rId9" Type="http://schemas.openxmlformats.org/officeDocument/2006/relationships/notesSlide" Target="../notesSlides/notesSlide70.xml"/></Relationships>
</file>

<file path=ppt/slides/_rels/slide91.xml.rels><?xml version="1.0" encoding="UTF-8" standalone="yes"?>
<Relationships xmlns="http://schemas.openxmlformats.org/package/2006/relationships"><Relationship Id="rId8" Type="http://schemas.openxmlformats.org/officeDocument/2006/relationships/tags" Target="../tags/tag1704.xml"/><Relationship Id="rId3" Type="http://schemas.openxmlformats.org/officeDocument/2006/relationships/tags" Target="../tags/tag1699.xml"/><Relationship Id="rId7" Type="http://schemas.openxmlformats.org/officeDocument/2006/relationships/tags" Target="../tags/tag1703.xml"/><Relationship Id="rId2" Type="http://schemas.openxmlformats.org/officeDocument/2006/relationships/tags" Target="../tags/tag1698.xml"/><Relationship Id="rId1" Type="http://schemas.openxmlformats.org/officeDocument/2006/relationships/themeOverride" Target="../theme/themeOverride71.xml"/><Relationship Id="rId6" Type="http://schemas.openxmlformats.org/officeDocument/2006/relationships/tags" Target="../tags/tag1702.xml"/><Relationship Id="rId11" Type="http://schemas.openxmlformats.org/officeDocument/2006/relationships/notesSlide" Target="../notesSlides/notesSlide71.xml"/><Relationship Id="rId5" Type="http://schemas.openxmlformats.org/officeDocument/2006/relationships/tags" Target="../tags/tag1701.xml"/><Relationship Id="rId10" Type="http://schemas.openxmlformats.org/officeDocument/2006/relationships/slideLayout" Target="../slideLayouts/slideLayout24.xml"/><Relationship Id="rId4" Type="http://schemas.openxmlformats.org/officeDocument/2006/relationships/tags" Target="../tags/tag1700.xml"/><Relationship Id="rId9" Type="http://schemas.openxmlformats.org/officeDocument/2006/relationships/tags" Target="../tags/tag1705.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70.xml"/><Relationship Id="rId1" Type="http://schemas.openxmlformats.org/officeDocument/2006/relationships/themeOverride" Target="../theme/themeOverride72.xml"/></Relationships>
</file>

<file path=ppt/slides/_rels/slide93.xml.rels><?xml version="1.0" encoding="UTF-8" standalone="yes"?>
<Relationships xmlns="http://schemas.openxmlformats.org/package/2006/relationships"><Relationship Id="rId8" Type="http://schemas.openxmlformats.org/officeDocument/2006/relationships/tags" Target="../tags/tag1712.xml"/><Relationship Id="rId13" Type="http://schemas.openxmlformats.org/officeDocument/2006/relationships/notesSlide" Target="../notesSlides/notesSlide73.xml"/><Relationship Id="rId3" Type="http://schemas.openxmlformats.org/officeDocument/2006/relationships/tags" Target="../tags/tag1707.xml"/><Relationship Id="rId7" Type="http://schemas.openxmlformats.org/officeDocument/2006/relationships/tags" Target="../tags/tag1711.xml"/><Relationship Id="rId12" Type="http://schemas.openxmlformats.org/officeDocument/2006/relationships/slideLayout" Target="../slideLayouts/slideLayout124.xml"/><Relationship Id="rId2" Type="http://schemas.openxmlformats.org/officeDocument/2006/relationships/tags" Target="../tags/tag1706.xml"/><Relationship Id="rId1" Type="http://schemas.openxmlformats.org/officeDocument/2006/relationships/themeOverride" Target="../theme/themeOverride73.xml"/><Relationship Id="rId6" Type="http://schemas.openxmlformats.org/officeDocument/2006/relationships/tags" Target="../tags/tag1710.xml"/><Relationship Id="rId11" Type="http://schemas.openxmlformats.org/officeDocument/2006/relationships/tags" Target="../tags/tag1715.xml"/><Relationship Id="rId5" Type="http://schemas.openxmlformats.org/officeDocument/2006/relationships/tags" Target="../tags/tag1709.xml"/><Relationship Id="rId10" Type="http://schemas.openxmlformats.org/officeDocument/2006/relationships/tags" Target="../tags/tag1714.xml"/><Relationship Id="rId4" Type="http://schemas.openxmlformats.org/officeDocument/2006/relationships/tags" Target="../tags/tag1708.xml"/><Relationship Id="rId9" Type="http://schemas.openxmlformats.org/officeDocument/2006/relationships/tags" Target="../tags/tag1713.xml"/><Relationship Id="rId1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42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BDF1B81C-6F35-4640-9693-2C64BAF93870}" type="slidenum">
              <a:rPr lang="en-US" sz="1400" smtClean="0">
                <a:solidFill>
                  <a:srgbClr val="000000"/>
                </a:solidFill>
                <a:latin typeface="Times" pitchFamily="18" charset="0"/>
              </a:rPr>
              <a:pPr/>
              <a:t>1</a:t>
            </a:fld>
            <a:endParaRPr lang="en-US" sz="1400" smtClean="0">
              <a:solidFill>
                <a:srgbClr val="000000"/>
              </a:solidFill>
              <a:latin typeface="Times" pitchFamily="18" charset="0"/>
            </a:endParaRPr>
          </a:p>
        </p:txBody>
      </p:sp>
      <p:sp>
        <p:nvSpPr>
          <p:cNvPr id="94211" name="Text Box 3"/>
          <p:cNvSpPr txBox="1">
            <a:spLocks noChangeArrowheads="1"/>
          </p:cNvSpPr>
          <p:nvPr/>
        </p:nvSpPr>
        <p:spPr bwMode="auto">
          <a:xfrm>
            <a:off x="123825" y="138113"/>
            <a:ext cx="8912225"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4000" b="1">
                <a:solidFill>
                  <a:srgbClr val="000066"/>
                </a:solidFill>
                <a:ea typeface="Gulim" pitchFamily="34" charset="-127"/>
              </a:rPr>
              <a:t>Life </a:t>
            </a:r>
            <a:br>
              <a:rPr lang="en-US" altLang="ko-KR" sz="4000" b="1">
                <a:solidFill>
                  <a:srgbClr val="000066"/>
                </a:solidFill>
                <a:ea typeface="Gulim" pitchFamily="34" charset="-127"/>
              </a:rPr>
            </a:br>
            <a:r>
              <a:rPr lang="en-US" altLang="ko-KR" sz="2800">
                <a:solidFill>
                  <a:srgbClr val="000066"/>
                </a:solidFill>
                <a:ea typeface="Gulim" pitchFamily="34" charset="-127"/>
              </a:rPr>
              <a:t>is in a</a:t>
            </a:r>
            <a:r>
              <a:rPr lang="en-US" altLang="ko-KR" sz="3200">
                <a:solidFill>
                  <a:srgbClr val="000066"/>
                </a:solidFill>
                <a:ea typeface="Gulim" pitchFamily="34" charset="-127"/>
              </a:rPr>
              <a:t/>
            </a:r>
            <a:br>
              <a:rPr lang="en-US" altLang="ko-KR" sz="3200">
                <a:solidFill>
                  <a:srgbClr val="000066"/>
                </a:solidFill>
                <a:ea typeface="Gulim" pitchFamily="34" charset="-127"/>
              </a:rPr>
            </a:br>
            <a:r>
              <a:rPr lang="en-US" altLang="ko-KR" sz="4000" b="1">
                <a:solidFill>
                  <a:srgbClr val="000066"/>
                </a:solidFill>
                <a:ea typeface="Gulim" pitchFamily="34" charset="-127"/>
              </a:rPr>
              <a:t>Complex Mixture of Electrolytes</a:t>
            </a:r>
          </a:p>
          <a:p>
            <a:pPr algn="ctr" eaLnBrk="1" hangingPunct="1"/>
            <a:r>
              <a:rPr lang="en-US" altLang="ko-KR" sz="1800" b="1" i="1">
                <a:solidFill>
                  <a:srgbClr val="000066"/>
                </a:solidFill>
                <a:ea typeface="Gulim" pitchFamily="34" charset="-127"/>
              </a:rPr>
              <a:t>mostly Na</a:t>
            </a:r>
            <a:r>
              <a:rPr lang="en-US" altLang="ko-KR" sz="1800" b="1" i="1" baseline="30000">
                <a:solidFill>
                  <a:srgbClr val="000066"/>
                </a:solidFill>
                <a:ea typeface="Gulim" pitchFamily="34" charset="-127"/>
              </a:rPr>
              <a:t>+</a:t>
            </a:r>
            <a:r>
              <a:rPr lang="en-US" altLang="ko-KR" sz="1800" b="1" i="1">
                <a:solidFill>
                  <a:srgbClr val="000066"/>
                </a:solidFill>
                <a:ea typeface="Gulim" pitchFamily="34" charset="-127"/>
              </a:rPr>
              <a:t>, K</a:t>
            </a:r>
            <a:r>
              <a:rPr lang="en-US" altLang="ko-KR" sz="1800" b="1" i="1" baseline="30000">
                <a:solidFill>
                  <a:srgbClr val="000066"/>
                </a:solidFill>
                <a:ea typeface="Gulim" pitchFamily="34" charset="-127"/>
              </a:rPr>
              <a:t>+</a:t>
            </a:r>
            <a:r>
              <a:rPr lang="en-US" altLang="ko-KR" sz="1800" b="1" i="1">
                <a:solidFill>
                  <a:srgbClr val="000066"/>
                </a:solidFill>
                <a:ea typeface="Gulim" pitchFamily="34" charset="-127"/>
              </a:rPr>
              <a:t>, and Ca</a:t>
            </a:r>
            <a:r>
              <a:rPr lang="en-US" altLang="ko-KR" sz="1800" b="1" i="1" baseline="30000">
                <a:solidFill>
                  <a:srgbClr val="000066"/>
                </a:solidFill>
                <a:ea typeface="Gulim" pitchFamily="34" charset="-127"/>
              </a:rPr>
              <a:t>++</a:t>
            </a:r>
            <a:r>
              <a:rPr lang="en-US" altLang="ko-KR" sz="1800" b="1" i="1">
                <a:solidFill>
                  <a:srgbClr val="000066"/>
                </a:solidFill>
                <a:ea typeface="Gulim" pitchFamily="34" charset="-127"/>
              </a:rPr>
              <a:t>  Cl </a:t>
            </a:r>
            <a:r>
              <a:rPr lang="en-US" altLang="ko-KR" sz="2000" b="1" i="1" baseline="30000">
                <a:solidFill>
                  <a:srgbClr val="000066"/>
                </a:solidFill>
                <a:ea typeface="Gulim" pitchFamily="34" charset="-127"/>
              </a:rPr>
              <a:t>-</a:t>
            </a:r>
            <a:endParaRPr lang="en-US" altLang="ko-KR" sz="2000" b="1" i="1">
              <a:solidFill>
                <a:srgbClr val="000066"/>
              </a:solidFill>
              <a:ea typeface="Gulim" pitchFamily="34" charset="-127"/>
            </a:endParaRPr>
          </a:p>
        </p:txBody>
      </p:sp>
      <p:sp>
        <p:nvSpPr>
          <p:cNvPr id="94212" name="Rectangle 4"/>
          <p:cNvSpPr>
            <a:spLocks noChangeArrowheads="1"/>
          </p:cNvSpPr>
          <p:nvPr/>
        </p:nvSpPr>
        <p:spPr bwMode="auto">
          <a:xfrm>
            <a:off x="284163" y="2328863"/>
            <a:ext cx="8591550"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2400" b="1">
                <a:solidFill>
                  <a:srgbClr val="BE0000"/>
                </a:solidFill>
                <a:ea typeface="Gulim" pitchFamily="34" charset="-127"/>
              </a:rPr>
              <a:t>Everything Interacts Through the Eelctric Field</a:t>
            </a:r>
            <a:br>
              <a:rPr lang="en-US" altLang="ko-KR" sz="2400" b="1">
                <a:solidFill>
                  <a:srgbClr val="BE0000"/>
                </a:solidFill>
                <a:ea typeface="Gulim" pitchFamily="34" charset="-127"/>
              </a:rPr>
            </a:br>
            <a:r>
              <a:rPr lang="en-US" altLang="ko-KR" b="1">
                <a:solidFill>
                  <a:srgbClr val="BE0000"/>
                </a:solidFill>
                <a:ea typeface="Gulim" pitchFamily="34" charset="-127"/>
              </a:rPr>
              <a:t>Ions Come  ‘in pairs’</a:t>
            </a:r>
            <a:r>
              <a:rPr lang="en-US" altLang="ko-KR" sz="1000" b="1">
                <a:solidFill>
                  <a:srgbClr val="BE0000"/>
                </a:solidFill>
                <a:ea typeface="Gulim" pitchFamily="34" charset="-127"/>
              </a:rPr>
              <a:t/>
            </a:r>
            <a:br>
              <a:rPr lang="en-US" altLang="ko-KR" sz="1000" b="1">
                <a:solidFill>
                  <a:srgbClr val="BE0000"/>
                </a:solidFill>
                <a:ea typeface="Gulim" pitchFamily="34" charset="-127"/>
              </a:rPr>
            </a:br>
            <a:r>
              <a:rPr lang="en-US" altLang="ko-KR" b="1">
                <a:solidFill>
                  <a:srgbClr val="BE0000"/>
                </a:solidFill>
                <a:ea typeface="Gulim" pitchFamily="34" charset="-127"/>
              </a:rPr>
              <a:t>i.e., electrically balanced neutral combinations</a:t>
            </a:r>
          </a:p>
        </p:txBody>
      </p:sp>
      <p:sp>
        <p:nvSpPr>
          <p:cNvPr id="94213" name="Text Box 5"/>
          <p:cNvSpPr txBox="1">
            <a:spLocks noChangeArrowheads="1"/>
          </p:cNvSpPr>
          <p:nvPr/>
        </p:nvSpPr>
        <p:spPr bwMode="auto">
          <a:xfrm>
            <a:off x="952500" y="5378450"/>
            <a:ext cx="725487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800" b="1">
                <a:solidFill>
                  <a:srgbClr val="19066A"/>
                </a:solidFill>
              </a:rPr>
              <a:t>Electric Field is so strong </a:t>
            </a:r>
            <a:r>
              <a:rPr lang="en-US" sz="1200" b="1">
                <a:solidFill>
                  <a:srgbClr val="19066A"/>
                </a:solidFill>
              </a:rPr>
              <a:t/>
            </a:r>
            <a:br>
              <a:rPr lang="en-US" sz="1200" b="1">
                <a:solidFill>
                  <a:srgbClr val="19066A"/>
                </a:solidFill>
              </a:rPr>
            </a:br>
            <a:r>
              <a:rPr lang="en-US" sz="1200" b="1">
                <a:solidFill>
                  <a:srgbClr val="19066A"/>
                </a:solidFill>
              </a:rPr>
              <a:t>that  charges balance to ~10</a:t>
            </a:r>
            <a:r>
              <a:rPr lang="en-US" sz="1200" b="1" baseline="30000">
                <a:solidFill>
                  <a:srgbClr val="19066A"/>
                </a:solidFill>
              </a:rPr>
              <a:t>-12 </a:t>
            </a:r>
            <a:r>
              <a:rPr lang="en-US" sz="1200" b="1">
                <a:solidFill>
                  <a:srgbClr val="19066A"/>
                </a:solidFill>
              </a:rPr>
              <a:t>% , </a:t>
            </a:r>
            <a:br>
              <a:rPr lang="en-US" sz="1200" b="1">
                <a:solidFill>
                  <a:srgbClr val="19066A"/>
                </a:solidFill>
              </a:rPr>
            </a:br>
            <a:r>
              <a:rPr lang="en-US" sz="1200" b="1">
                <a:solidFill>
                  <a:srgbClr val="19066A"/>
                </a:solidFill>
              </a:rPr>
              <a:t>otherwise system explodes!</a:t>
            </a:r>
            <a:r>
              <a:rPr lang="en-US" sz="1800" b="1">
                <a:solidFill>
                  <a:srgbClr val="19066A"/>
                </a:solidFill>
              </a:rPr>
              <a:t>!</a:t>
            </a:r>
            <a:endParaRPr lang="en-US" sz="1800" b="1">
              <a:solidFill>
                <a:srgbClr val="161645"/>
              </a:solidFill>
            </a:endParaRPr>
          </a:p>
        </p:txBody>
      </p:sp>
      <p:grpSp>
        <p:nvGrpSpPr>
          <p:cNvPr id="94214" name="Group 1"/>
          <p:cNvGrpSpPr>
            <a:grpSpLocks noChangeAspect="1"/>
          </p:cNvGrpSpPr>
          <p:nvPr/>
        </p:nvGrpSpPr>
        <p:grpSpPr bwMode="auto">
          <a:xfrm>
            <a:off x="2868613" y="3578225"/>
            <a:ext cx="6915150" cy="1312863"/>
            <a:chOff x="2876551" y="3607601"/>
            <a:chExt cx="6220596" cy="1402693"/>
          </a:xfrm>
        </p:grpSpPr>
        <p:grpSp>
          <p:nvGrpSpPr>
            <p:cNvPr id="94215" name="Group 20"/>
            <p:cNvGrpSpPr>
              <a:grpSpLocks noChangeAspect="1"/>
            </p:cNvGrpSpPr>
            <p:nvPr/>
          </p:nvGrpSpPr>
          <p:grpSpPr bwMode="auto">
            <a:xfrm>
              <a:off x="2876551" y="3607601"/>
              <a:ext cx="3152267" cy="1387470"/>
              <a:chOff x="3407620" y="3792600"/>
              <a:chExt cx="2085975" cy="918720"/>
            </a:xfrm>
          </p:grpSpPr>
          <p:grpSp>
            <p:nvGrpSpPr>
              <p:cNvPr id="94218" name="Group 18"/>
              <p:cNvGrpSpPr>
                <a:grpSpLocks/>
              </p:cNvGrpSpPr>
              <p:nvPr/>
            </p:nvGrpSpPr>
            <p:grpSpPr bwMode="auto">
              <a:xfrm>
                <a:off x="4766978" y="3792600"/>
                <a:ext cx="459360" cy="652618"/>
                <a:chOff x="5060348" y="3682110"/>
                <a:chExt cx="459360" cy="652618"/>
              </a:xfrm>
            </p:grpSpPr>
            <p:sp>
              <p:nvSpPr>
                <p:cNvPr id="94223" name="Oval 21"/>
                <p:cNvSpPr>
                  <a:spLocks noChangeArrowheads="1"/>
                </p:cNvSpPr>
                <p:nvPr/>
              </p:nvSpPr>
              <p:spPr bwMode="auto">
                <a:xfrm>
                  <a:off x="5060348" y="3788924"/>
                  <a:ext cx="459360" cy="545804"/>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94224" name="Rectangle 22"/>
                <p:cNvSpPr>
                  <a:spLocks noChangeArrowheads="1"/>
                </p:cNvSpPr>
                <p:nvPr/>
              </p:nvSpPr>
              <p:spPr bwMode="auto">
                <a:xfrm>
                  <a:off x="5145058" y="3682110"/>
                  <a:ext cx="374650" cy="50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sz="1200" b="1">
                      <a:solidFill>
                        <a:srgbClr val="24246E"/>
                      </a:solidFill>
                    </a:rPr>
                    <a:t>Cl</a:t>
                  </a:r>
                  <a:r>
                    <a:rPr lang="en-US" sz="1200" b="1" baseline="30000">
                      <a:solidFill>
                        <a:srgbClr val="24246E"/>
                      </a:solidFill>
                    </a:rPr>
                    <a:t>-</a:t>
                  </a:r>
                  <a:r>
                    <a:rPr lang="en-US" sz="4400" b="1">
                      <a:solidFill>
                        <a:srgbClr val="000000"/>
                      </a:solidFill>
                    </a:rPr>
                    <a:t> </a:t>
                  </a:r>
                </a:p>
              </p:txBody>
            </p:sp>
          </p:grpSp>
          <p:sp>
            <p:nvSpPr>
              <p:cNvPr id="94219" name="AutoShape 23"/>
              <p:cNvSpPr>
                <a:spLocks noChangeArrowheads="1"/>
              </p:cNvSpPr>
              <p:nvPr/>
            </p:nvSpPr>
            <p:spPr bwMode="auto">
              <a:xfrm rot="-5400000">
                <a:off x="4009283" y="3227007"/>
                <a:ext cx="882650" cy="2085975"/>
              </a:xfrm>
              <a:prstGeom prst="can">
                <a:avLst>
                  <a:gd name="adj" fmla="val 59083"/>
                </a:avLst>
              </a:prstGeom>
              <a:noFill/>
              <a:ln w="50800">
                <a:solidFill>
                  <a:schemeClr val="accent2"/>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50000"/>
                  </a:spcBef>
                </a:pPr>
                <a:endParaRPr lang="en-US">
                  <a:solidFill>
                    <a:srgbClr val="000000"/>
                  </a:solidFill>
                </a:endParaRPr>
              </a:p>
            </p:txBody>
          </p:sp>
          <p:grpSp>
            <p:nvGrpSpPr>
              <p:cNvPr id="94220" name="Group 15"/>
              <p:cNvGrpSpPr>
                <a:grpSpLocks/>
              </p:cNvGrpSpPr>
              <p:nvPr/>
            </p:nvGrpSpPr>
            <p:grpSpPr bwMode="auto">
              <a:xfrm>
                <a:off x="4028677" y="3978988"/>
                <a:ext cx="543241" cy="363869"/>
                <a:chOff x="949811" y="5194330"/>
                <a:chExt cx="543241" cy="363869"/>
              </a:xfrm>
            </p:grpSpPr>
            <p:sp>
              <p:nvSpPr>
                <p:cNvPr id="14" name="Oval 25"/>
                <p:cNvSpPr>
                  <a:spLocks noChangeAspect="1" noChangeArrowheads="1"/>
                </p:cNvSpPr>
                <p:nvPr/>
              </p:nvSpPr>
              <p:spPr bwMode="auto">
                <a:xfrm>
                  <a:off x="1067741" y="5194376"/>
                  <a:ext cx="307123" cy="363882"/>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5" name="Text Box 26"/>
                <p:cNvSpPr txBox="1">
                  <a:spLocks noChangeArrowheads="1"/>
                </p:cNvSpPr>
                <p:nvPr/>
              </p:nvSpPr>
              <p:spPr bwMode="auto">
                <a:xfrm>
                  <a:off x="949616" y="5265131"/>
                  <a:ext cx="543373" cy="244834"/>
                </a:xfrm>
                <a:prstGeom prst="rect">
                  <a:avLst/>
                </a:prstGeom>
                <a:noFill/>
                <a:ln w="25400" algn="ctr">
                  <a:noFill/>
                  <a:miter lim="800000"/>
                  <a:headEnd type="none" w="lg" len="lg"/>
                  <a:tailEnd type="none" w="lg" len="lg"/>
                </a:ln>
              </p:spPr>
              <p:txBody>
                <a:bodyPr>
                  <a:spAutoFit/>
                </a:bodyPr>
                <a:lstStyle/>
                <a:p>
                  <a:pPr algn="ctr" eaLnBrk="0" fontAlgn="auto" hangingPunct="0">
                    <a:spcBef>
                      <a:spcPct val="50000"/>
                    </a:spcBef>
                    <a:spcAft>
                      <a:spcPts val="0"/>
                    </a:spcAft>
                    <a:defRPr/>
                  </a:pPr>
                  <a:r>
                    <a:rPr lang="en-US" sz="1000" b="1" kern="0" dirty="0">
                      <a:solidFill>
                        <a:srgbClr val="002E00"/>
                      </a:solidFill>
                    </a:rPr>
                    <a:t>Na</a:t>
                  </a:r>
                  <a:r>
                    <a:rPr lang="en-US" sz="1000" b="1" kern="0" baseline="30000" dirty="0">
                      <a:solidFill>
                        <a:srgbClr val="002E00"/>
                      </a:solidFill>
                    </a:rPr>
                    <a:t>+</a:t>
                  </a:r>
                  <a:endParaRPr lang="en-US" sz="1000" b="1" kern="0" dirty="0">
                    <a:solidFill>
                      <a:srgbClr val="002E00"/>
                    </a:solidFill>
                  </a:endParaRPr>
                </a:p>
              </p:txBody>
            </p:sp>
          </p:grpSp>
        </p:grpSp>
        <p:cxnSp>
          <p:nvCxnSpPr>
            <p:cNvPr id="85001" name="Straight Arrow Connector 22"/>
            <p:cNvCxnSpPr>
              <a:cxnSpLocks noChangeShapeType="1"/>
            </p:cNvCxnSpPr>
            <p:nvPr/>
          </p:nvCxnSpPr>
          <p:spPr bwMode="auto">
            <a:xfrm rot="16200000" flipV="1">
              <a:off x="5555634" y="4334881"/>
              <a:ext cx="1336544" cy="14281"/>
            </a:xfrm>
            <a:prstGeom prst="straightConnector1">
              <a:avLst/>
            </a:prstGeom>
            <a:noFill/>
            <a:ln w="9525" algn="ctr">
              <a:solidFill>
                <a:schemeClr val="accent6">
                  <a:lumMod val="50000"/>
                </a:schemeClr>
              </a:solidFill>
              <a:round/>
              <a:headEnd type="arrow" w="med" len="med"/>
              <a:tailEnd type="arrow" w="med" len="med"/>
            </a:ln>
          </p:spPr>
        </p:cxnSp>
        <p:sp>
          <p:nvSpPr>
            <p:cNvPr id="94217" name="TextBox 26"/>
            <p:cNvSpPr txBox="1">
              <a:spLocks noChangeArrowheads="1"/>
            </p:cNvSpPr>
            <p:nvPr/>
          </p:nvSpPr>
          <p:spPr bwMode="auto">
            <a:xfrm>
              <a:off x="6296337" y="4112925"/>
              <a:ext cx="2800810" cy="39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100">
                  <a:solidFill>
                    <a:srgbClr val="19066A"/>
                  </a:solidFill>
                </a:rPr>
                <a:t>0.6 nm = Channel Diameter</a:t>
              </a: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3426" name="Slide Number Placeholder 4"/>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B9A29732-2D61-4BDA-B946-9B3EFF7CB752}" type="slidenum">
              <a:rPr lang="en-US" sz="1400" smtClean="0"/>
              <a:pPr/>
              <a:t>10</a:t>
            </a:fld>
            <a:endParaRPr lang="en-US" sz="1400" smtClean="0"/>
          </a:p>
        </p:txBody>
      </p:sp>
      <p:sp>
        <p:nvSpPr>
          <p:cNvPr id="103427" name="Text Box 2"/>
          <p:cNvSpPr txBox="1">
            <a:spLocks noChangeArrowheads="1"/>
          </p:cNvSpPr>
          <p:nvPr>
            <p:custDataLst>
              <p:tags r:id="rId5"/>
            </p:custDataLst>
          </p:nvPr>
        </p:nvSpPr>
        <p:spPr bwMode="auto">
          <a:xfrm>
            <a:off x="74613" y="2346325"/>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5400" b="1">
                <a:solidFill>
                  <a:srgbClr val="000066"/>
                </a:solidFill>
              </a:rPr>
              <a:t>Variational Approach </a:t>
            </a:r>
            <a:r>
              <a:rPr lang="en-US" sz="4000" b="1">
                <a:solidFill>
                  <a:srgbClr val="000066"/>
                </a:solidFill>
              </a:rPr>
              <a:t/>
            </a:r>
            <a:br>
              <a:rPr lang="en-US" sz="4000" b="1">
                <a:solidFill>
                  <a:srgbClr val="000066"/>
                </a:solidFill>
              </a:rPr>
            </a:br>
            <a:r>
              <a:rPr lang="en-US" sz="3200">
                <a:solidFill>
                  <a:srgbClr val="000066"/>
                </a:solidFill>
              </a:rPr>
              <a:t>is </a:t>
            </a:r>
            <a:r>
              <a:rPr lang="en-US" sz="4000" b="1">
                <a:solidFill>
                  <a:srgbClr val="000066"/>
                </a:solidFill>
              </a:rPr>
              <a:t/>
            </a:r>
            <a:br>
              <a:rPr lang="en-US" sz="4000" b="1">
                <a:solidFill>
                  <a:srgbClr val="000066"/>
                </a:solidFill>
              </a:rPr>
            </a:br>
            <a:r>
              <a:rPr lang="en-US" sz="4000" b="1">
                <a:solidFill>
                  <a:srgbClr val="000066"/>
                </a:solidFill>
              </a:rPr>
              <a:t>Always self-consistent</a:t>
            </a:r>
          </a:p>
          <a:p>
            <a:pPr algn="ctr">
              <a:spcBef>
                <a:spcPct val="50000"/>
              </a:spcBef>
            </a:pPr>
            <a:r>
              <a:rPr lang="en-US" sz="4000" b="1">
                <a:solidFill>
                  <a:srgbClr val="000066"/>
                </a:solidFill>
              </a:rPr>
              <a:t>Allows adding components </a:t>
            </a:r>
            <a:br>
              <a:rPr lang="en-US" sz="4000" b="1">
                <a:solidFill>
                  <a:srgbClr val="000066"/>
                </a:solidFill>
              </a:rPr>
            </a:br>
            <a:r>
              <a:rPr lang="en-US" sz="2000" b="1">
                <a:solidFill>
                  <a:srgbClr val="000066"/>
                </a:solidFill>
              </a:rPr>
              <a:t>with minimal parameters</a:t>
            </a:r>
            <a:endParaRPr lang="en-US" sz="4000" b="1">
              <a:solidFill>
                <a:srgbClr val="000066"/>
              </a:solidFill>
            </a:endParaRPr>
          </a:p>
          <a:p>
            <a:pPr algn="ctr">
              <a:spcBef>
                <a:spcPct val="50000"/>
              </a:spcBef>
            </a:pPr>
            <a:endParaRPr lang="en-US" sz="1800" b="1" i="1">
              <a:solidFill>
                <a:srgbClr val="4B4F53"/>
              </a:solidFill>
            </a:endParaRPr>
          </a:p>
          <a:p>
            <a:pPr algn="ctr">
              <a:spcBef>
                <a:spcPct val="50000"/>
              </a:spcBef>
            </a:pPr>
            <a:endParaRPr lang="en-US" sz="2400" b="1">
              <a:solidFill>
                <a:srgbClr val="000066"/>
              </a:solidFill>
            </a:endParaRPr>
          </a:p>
        </p:txBody>
      </p:sp>
      <p:sp>
        <p:nvSpPr>
          <p:cNvPr id="103428" name="Oval 4"/>
          <p:cNvSpPr>
            <a:spLocks noChangeArrowheads="1"/>
          </p:cNvSpPr>
          <p:nvPr/>
        </p:nvSpPr>
        <p:spPr bwMode="auto">
          <a:xfrm>
            <a:off x="2801938" y="155575"/>
            <a:ext cx="3225800" cy="1920875"/>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a:solidFill>
                <a:srgbClr val="000000"/>
              </a:solidFill>
            </a:endParaRPr>
          </a:p>
        </p:txBody>
      </p:sp>
      <p:graphicFrame>
        <p:nvGraphicFramePr>
          <p:cNvPr id="103429" name="Object 1"/>
          <p:cNvGraphicFramePr>
            <a:graphicFrameLocks noChangeAspect="1"/>
          </p:cNvGraphicFramePr>
          <p:nvPr/>
        </p:nvGraphicFramePr>
        <p:xfrm>
          <a:off x="3405188" y="639763"/>
          <a:ext cx="2159000" cy="952500"/>
        </p:xfrm>
        <a:graphic>
          <a:graphicData uri="http://schemas.openxmlformats.org/presentationml/2006/ole">
            <mc:AlternateContent xmlns:mc="http://schemas.openxmlformats.org/markup-compatibility/2006">
              <mc:Choice xmlns:v="urn:schemas-microsoft-com:vml" Requires="v">
                <p:oleObj spid="_x0000_s103433" name="Equation" r:id="rId8" imgW="2158920" imgH="952200" progId="Equation.DSMT4">
                  <p:embed/>
                </p:oleObj>
              </mc:Choice>
              <mc:Fallback>
                <p:oleObj name="Equation" r:id="rId8" imgW="2158920" imgH="952200" progId="Equation.DSMT4">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5188" y="639763"/>
                        <a:ext cx="2159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4450" name="Slide Number Placeholder 4"/>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E1B18667-4E83-4737-8D17-C70A1164D31C}" type="slidenum">
              <a:rPr lang="en-US" sz="1400" smtClean="0"/>
              <a:pPr/>
              <a:t>11</a:t>
            </a:fld>
            <a:endParaRPr lang="en-US" sz="1400" smtClean="0"/>
          </a:p>
        </p:txBody>
      </p:sp>
      <p:sp>
        <p:nvSpPr>
          <p:cNvPr id="104451" name="Text Box 2"/>
          <p:cNvSpPr txBox="1">
            <a:spLocks noChangeArrowheads="1"/>
          </p:cNvSpPr>
          <p:nvPr>
            <p:custDataLst>
              <p:tags r:id="rId5"/>
            </p:custDataLst>
          </p:nvPr>
        </p:nvSpPr>
        <p:spPr bwMode="auto">
          <a:xfrm>
            <a:off x="0" y="2720975"/>
            <a:ext cx="9144000"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600" b="1">
                <a:solidFill>
                  <a:srgbClr val="000066"/>
                </a:solidFill>
              </a:rPr>
              <a:t>Scientific Discussion </a:t>
            </a:r>
            <a:br>
              <a:rPr lang="en-US" sz="3600" b="1">
                <a:solidFill>
                  <a:srgbClr val="000066"/>
                </a:solidFill>
              </a:rPr>
            </a:br>
            <a:r>
              <a:rPr lang="en-US" sz="4800" b="1">
                <a:solidFill>
                  <a:srgbClr val="000066"/>
                </a:solidFill>
              </a:rPr>
              <a:t>Converges </a:t>
            </a:r>
            <a:r>
              <a:rPr lang="en-US" sz="3600" b="1">
                <a:solidFill>
                  <a:srgbClr val="000066"/>
                </a:solidFill>
              </a:rPr>
              <a:t/>
            </a:r>
            <a:br>
              <a:rPr lang="en-US" sz="3600" b="1">
                <a:solidFill>
                  <a:srgbClr val="000066"/>
                </a:solidFill>
              </a:rPr>
            </a:br>
            <a:r>
              <a:rPr lang="en-US" sz="4400" b="1">
                <a:solidFill>
                  <a:srgbClr val="000066"/>
                </a:solidFill>
              </a:rPr>
              <a:t>Rapidly </a:t>
            </a:r>
            <a:r>
              <a:rPr lang="en-US" sz="3600" b="1">
                <a:solidFill>
                  <a:srgbClr val="000066"/>
                </a:solidFill>
              </a:rPr>
              <a:t/>
            </a:r>
            <a:br>
              <a:rPr lang="en-US" sz="3600" b="1">
                <a:solidFill>
                  <a:srgbClr val="000066"/>
                </a:solidFill>
              </a:rPr>
            </a:br>
            <a:r>
              <a:rPr lang="en-US" sz="3600" b="1">
                <a:solidFill>
                  <a:srgbClr val="000066"/>
                </a:solidFill>
              </a:rPr>
              <a:t>when </a:t>
            </a:r>
            <a:br>
              <a:rPr lang="en-US" sz="3600" b="1">
                <a:solidFill>
                  <a:srgbClr val="000066"/>
                </a:solidFill>
              </a:rPr>
            </a:br>
            <a:r>
              <a:rPr lang="en-US" sz="4400" b="1">
                <a:solidFill>
                  <a:srgbClr val="000066"/>
                </a:solidFill>
              </a:rPr>
              <a:t>Self-consistent </a:t>
            </a:r>
            <a:r>
              <a:rPr lang="en-US" sz="3600" b="1">
                <a:solidFill>
                  <a:srgbClr val="000066"/>
                </a:solidFill>
              </a:rPr>
              <a:t/>
            </a:r>
            <a:br>
              <a:rPr lang="en-US" sz="3600" b="1">
                <a:solidFill>
                  <a:srgbClr val="000066"/>
                </a:solidFill>
              </a:rPr>
            </a:br>
            <a:r>
              <a:rPr lang="en-US" sz="2800" b="1">
                <a:solidFill>
                  <a:srgbClr val="000066"/>
                </a:solidFill>
              </a:rPr>
              <a:t>with minimal parameters</a:t>
            </a:r>
            <a:endParaRPr lang="en-US" sz="1100" b="1">
              <a:solidFill>
                <a:srgbClr val="000066"/>
              </a:solidFill>
            </a:endParaRPr>
          </a:p>
          <a:p>
            <a:pPr algn="ctr">
              <a:spcBef>
                <a:spcPct val="50000"/>
              </a:spcBef>
            </a:pPr>
            <a:endParaRPr lang="en-US" sz="1800" b="1" i="1">
              <a:solidFill>
                <a:srgbClr val="4B4F53"/>
              </a:solidFill>
            </a:endParaRPr>
          </a:p>
          <a:p>
            <a:pPr algn="ctr">
              <a:spcBef>
                <a:spcPct val="50000"/>
              </a:spcBef>
            </a:pPr>
            <a:endParaRPr lang="en-US" sz="2400" b="1">
              <a:solidFill>
                <a:srgbClr val="000066"/>
              </a:solidFill>
            </a:endParaRPr>
          </a:p>
        </p:txBody>
      </p:sp>
      <p:sp>
        <p:nvSpPr>
          <p:cNvPr id="104452" name="Oval 4"/>
          <p:cNvSpPr>
            <a:spLocks noChangeArrowheads="1"/>
          </p:cNvSpPr>
          <p:nvPr/>
        </p:nvSpPr>
        <p:spPr bwMode="auto">
          <a:xfrm>
            <a:off x="2801938" y="155575"/>
            <a:ext cx="3225800" cy="1920875"/>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a:solidFill>
                <a:srgbClr val="000000"/>
              </a:solidFill>
            </a:endParaRPr>
          </a:p>
        </p:txBody>
      </p:sp>
      <p:graphicFrame>
        <p:nvGraphicFramePr>
          <p:cNvPr id="104453" name="Object 9"/>
          <p:cNvGraphicFramePr>
            <a:graphicFrameLocks noChangeAspect="1"/>
          </p:cNvGraphicFramePr>
          <p:nvPr/>
        </p:nvGraphicFramePr>
        <p:xfrm>
          <a:off x="3405188" y="639763"/>
          <a:ext cx="2159000" cy="952500"/>
        </p:xfrm>
        <a:graphic>
          <a:graphicData uri="http://schemas.openxmlformats.org/presentationml/2006/ole">
            <mc:AlternateContent xmlns:mc="http://schemas.openxmlformats.org/markup-compatibility/2006">
              <mc:Choice xmlns:v="urn:schemas-microsoft-com:vml" Requires="v">
                <p:oleObj spid="_x0000_s104457" name="Equation" r:id="rId8" imgW="2158920" imgH="952200" progId="Equation.DSMT4">
                  <p:embed/>
                </p:oleObj>
              </mc:Choice>
              <mc:Fallback>
                <p:oleObj name="Equation" r:id="rId8" imgW="2158920" imgH="95220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5188" y="639763"/>
                        <a:ext cx="2159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5474" name="Slide Number Placeholder 4"/>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28083DF0-6C06-4ADF-8B63-CE62AD506C7F}" type="slidenum">
              <a:rPr lang="en-US" sz="1400" smtClean="0"/>
              <a:pPr/>
              <a:t>12</a:t>
            </a:fld>
            <a:endParaRPr lang="en-US" sz="1400" smtClean="0"/>
          </a:p>
        </p:txBody>
      </p:sp>
      <p:sp>
        <p:nvSpPr>
          <p:cNvPr id="105475" name="Text Box 2"/>
          <p:cNvSpPr txBox="1">
            <a:spLocks noChangeArrowheads="1"/>
          </p:cNvSpPr>
          <p:nvPr>
            <p:custDataLst>
              <p:tags r:id="rId5"/>
            </p:custDataLst>
          </p:nvPr>
        </p:nvSpPr>
        <p:spPr bwMode="auto">
          <a:xfrm>
            <a:off x="0" y="2720975"/>
            <a:ext cx="9144000"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4800" b="1">
                <a:solidFill>
                  <a:srgbClr val="000066"/>
                </a:solidFill>
              </a:rPr>
              <a:t>Variational Approach </a:t>
            </a:r>
          </a:p>
          <a:p>
            <a:pPr algn="ctr">
              <a:spcBef>
                <a:spcPct val="50000"/>
              </a:spcBef>
            </a:pPr>
            <a:r>
              <a:rPr lang="en-US" sz="3200" b="1">
                <a:solidFill>
                  <a:srgbClr val="000066"/>
                </a:solidFill>
              </a:rPr>
              <a:t>catalyzes </a:t>
            </a:r>
          </a:p>
          <a:p>
            <a:pPr algn="ctr">
              <a:spcBef>
                <a:spcPct val="50000"/>
              </a:spcBef>
            </a:pPr>
            <a:r>
              <a:rPr lang="en-US" sz="3600" b="1">
                <a:solidFill>
                  <a:srgbClr val="000066"/>
                </a:solidFill>
              </a:rPr>
              <a:t>Science as a Social Process</a:t>
            </a:r>
            <a:endParaRPr lang="en-US" sz="2000" b="1">
              <a:solidFill>
                <a:srgbClr val="000066"/>
              </a:solidFill>
            </a:endParaRPr>
          </a:p>
          <a:p>
            <a:pPr algn="ctr">
              <a:spcBef>
                <a:spcPct val="50000"/>
              </a:spcBef>
            </a:pPr>
            <a:endParaRPr lang="en-US" sz="1800" b="1" i="1">
              <a:solidFill>
                <a:srgbClr val="4B4F53"/>
              </a:solidFill>
            </a:endParaRPr>
          </a:p>
          <a:p>
            <a:pPr algn="ctr">
              <a:spcBef>
                <a:spcPct val="50000"/>
              </a:spcBef>
            </a:pPr>
            <a:endParaRPr lang="en-US" sz="2400" b="1">
              <a:solidFill>
                <a:srgbClr val="000066"/>
              </a:solidFill>
            </a:endParaRPr>
          </a:p>
        </p:txBody>
      </p:sp>
      <p:sp>
        <p:nvSpPr>
          <p:cNvPr id="105476" name="Oval 4"/>
          <p:cNvSpPr>
            <a:spLocks noChangeArrowheads="1"/>
          </p:cNvSpPr>
          <p:nvPr/>
        </p:nvSpPr>
        <p:spPr bwMode="auto">
          <a:xfrm>
            <a:off x="2801938" y="155575"/>
            <a:ext cx="3225800" cy="1920875"/>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a:solidFill>
                <a:srgbClr val="000000"/>
              </a:solidFill>
            </a:endParaRPr>
          </a:p>
        </p:txBody>
      </p:sp>
      <p:graphicFrame>
        <p:nvGraphicFramePr>
          <p:cNvPr id="105477" name="Object 9"/>
          <p:cNvGraphicFramePr>
            <a:graphicFrameLocks noChangeAspect="1"/>
          </p:cNvGraphicFramePr>
          <p:nvPr/>
        </p:nvGraphicFramePr>
        <p:xfrm>
          <a:off x="3405188" y="639763"/>
          <a:ext cx="2159000" cy="952500"/>
        </p:xfrm>
        <a:graphic>
          <a:graphicData uri="http://schemas.openxmlformats.org/presentationml/2006/ole">
            <mc:AlternateContent xmlns:mc="http://schemas.openxmlformats.org/markup-compatibility/2006">
              <mc:Choice xmlns:v="urn:schemas-microsoft-com:vml" Requires="v">
                <p:oleObj spid="_x0000_s105481" name="Equation" r:id="rId8" imgW="2158920" imgH="952200" progId="Equation.DSMT4">
                  <p:embed/>
                </p:oleObj>
              </mc:Choice>
              <mc:Fallback>
                <p:oleObj name="Equation" r:id="rId8" imgW="2158920" imgH="95220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5188" y="639763"/>
                        <a:ext cx="2159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6498"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AC3FC5F7-F33A-450A-8E27-C608A9D82E25}" type="slidenum">
              <a:rPr lang="en-US" sz="1400" smtClean="0">
                <a:solidFill>
                  <a:srgbClr val="000000"/>
                </a:solidFill>
              </a:rPr>
              <a:pPr/>
              <a:t>13</a:t>
            </a:fld>
            <a:endParaRPr lang="en-US" sz="1400" smtClean="0">
              <a:solidFill>
                <a:srgbClr val="000000"/>
              </a:solidFill>
            </a:endParaRPr>
          </a:p>
        </p:txBody>
      </p:sp>
      <p:sp>
        <p:nvSpPr>
          <p:cNvPr id="106499" name="TextBox 3"/>
          <p:cNvSpPr txBox="1">
            <a:spLocks noChangeArrowheads="1"/>
          </p:cNvSpPr>
          <p:nvPr/>
        </p:nvSpPr>
        <p:spPr bwMode="auto">
          <a:xfrm>
            <a:off x="1392238" y="2181225"/>
            <a:ext cx="6022975"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5400" b="1">
                <a:solidFill>
                  <a:srgbClr val="19066A"/>
                </a:solidFill>
              </a:rPr>
              <a:t>Otherwise, …</a:t>
            </a:r>
            <a:endParaRPr lang="en-US" sz="3200" b="1">
              <a:solidFill>
                <a:srgbClr val="19066A"/>
              </a:solidFill>
            </a:endParaRPr>
          </a:p>
          <a:p>
            <a:pPr algn="ctr" eaLnBrk="1" hangingPunct="1"/>
            <a:endParaRPr lang="en-US" sz="3200" b="1">
              <a:solidFill>
                <a:srgbClr val="19066A"/>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515938" y="0"/>
            <a:ext cx="78740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3200" b="1">
                <a:solidFill>
                  <a:srgbClr val="19066A"/>
                </a:solidFill>
              </a:rPr>
              <a:t>Complex Schemes </a:t>
            </a:r>
            <a:br>
              <a:rPr lang="en-US" sz="3200" b="1">
                <a:solidFill>
                  <a:srgbClr val="19066A"/>
                </a:solidFill>
              </a:rPr>
            </a:br>
            <a:r>
              <a:rPr lang="en-US">
                <a:solidFill>
                  <a:srgbClr val="19066A"/>
                </a:solidFill>
              </a:rPr>
              <a:t>produce</a:t>
            </a:r>
            <a:br>
              <a:rPr lang="en-US">
                <a:solidFill>
                  <a:srgbClr val="19066A"/>
                </a:solidFill>
              </a:rPr>
            </a:br>
            <a:r>
              <a:rPr lang="en-US" sz="2800" b="1">
                <a:solidFill>
                  <a:srgbClr val="19066A"/>
                </a:solidFill>
              </a:rPr>
              <a:t>Unresolved Discussion</a:t>
            </a:r>
            <a:r>
              <a:rPr lang="en-US" sz="1800" b="1">
                <a:solidFill>
                  <a:srgbClr val="19066A"/>
                </a:solidFill>
              </a:rPr>
              <a:t> </a:t>
            </a:r>
            <a:br>
              <a:rPr lang="en-US" sz="1800" b="1">
                <a:solidFill>
                  <a:srgbClr val="19066A"/>
                </a:solidFill>
              </a:rPr>
            </a:br>
            <a:r>
              <a:rPr lang="en-US">
                <a:solidFill>
                  <a:srgbClr val="19066A"/>
                </a:solidFill>
              </a:rPr>
              <a:t>and</a:t>
            </a:r>
            <a:br>
              <a:rPr lang="en-US">
                <a:solidFill>
                  <a:srgbClr val="19066A"/>
                </a:solidFill>
              </a:rPr>
            </a:br>
            <a:r>
              <a:rPr lang="en-US" sz="2800" b="1">
                <a:solidFill>
                  <a:srgbClr val="19066A"/>
                </a:solidFill>
              </a:rPr>
              <a:t>Experimentation</a:t>
            </a:r>
            <a:endParaRPr lang="en-US" b="1">
              <a:solidFill>
                <a:srgbClr val="19066A"/>
              </a:solidFill>
            </a:endParaRPr>
          </a:p>
          <a:p>
            <a:pPr algn="ctr" eaLnBrk="1" hangingPunct="1"/>
            <a:endParaRPr lang="en-US"/>
          </a:p>
        </p:txBody>
      </p:sp>
      <p:pic>
        <p:nvPicPr>
          <p:cNvPr id="10752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2162175"/>
            <a:ext cx="46990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8546" name="TextBox 1"/>
          <p:cNvSpPr txBox="1">
            <a:spLocks noChangeArrowheads="1"/>
          </p:cNvSpPr>
          <p:nvPr/>
        </p:nvSpPr>
        <p:spPr bwMode="auto">
          <a:xfrm>
            <a:off x="322263" y="203200"/>
            <a:ext cx="78740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3200" b="1">
                <a:solidFill>
                  <a:srgbClr val="19066A"/>
                </a:solidFill>
              </a:rPr>
              <a:t>Complex Schemes </a:t>
            </a:r>
            <a:br>
              <a:rPr lang="en-US" sz="3200" b="1">
                <a:solidFill>
                  <a:srgbClr val="19066A"/>
                </a:solidFill>
              </a:rPr>
            </a:br>
            <a:r>
              <a:rPr lang="en-US">
                <a:solidFill>
                  <a:srgbClr val="19066A"/>
                </a:solidFill>
              </a:rPr>
              <a:t>produce</a:t>
            </a:r>
            <a:br>
              <a:rPr lang="en-US">
                <a:solidFill>
                  <a:srgbClr val="19066A"/>
                </a:solidFill>
              </a:rPr>
            </a:br>
            <a:r>
              <a:rPr lang="en-US" sz="2800" b="1">
                <a:solidFill>
                  <a:srgbClr val="19066A"/>
                </a:solidFill>
              </a:rPr>
              <a:t>More Grants than Designs</a:t>
            </a:r>
            <a:endParaRPr lang="en-US" b="1">
              <a:solidFill>
                <a:srgbClr val="19066A"/>
              </a:solidFill>
            </a:endParaRPr>
          </a:p>
          <a:p>
            <a:pPr algn="ctr" eaLnBrk="1" hangingPunct="1"/>
            <a:endParaRPr lang="en-US"/>
          </a:p>
        </p:txBody>
      </p:sp>
      <p:pic>
        <p:nvPicPr>
          <p:cNvPr id="10854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5963" y="1592263"/>
            <a:ext cx="46990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9570" name="Title 1"/>
          <p:cNvSpPr>
            <a:spLocks noGrp="1"/>
          </p:cNvSpPr>
          <p:nvPr>
            <p:ph type="title"/>
          </p:nvPr>
        </p:nvSpPr>
        <p:spPr>
          <a:xfrm>
            <a:off x="363538" y="523875"/>
            <a:ext cx="8229600" cy="5278438"/>
          </a:xfrm>
        </p:spPr>
        <p:txBody>
          <a:bodyPr/>
          <a:lstStyle/>
          <a:p>
            <a:r>
              <a:rPr lang="en-US" sz="2800" b="1" smtClean="0">
                <a:solidFill>
                  <a:srgbClr val="19066A"/>
                </a:solidFill>
              </a:rPr>
              <a:t>Complex Schemes </a:t>
            </a:r>
            <a:br>
              <a:rPr lang="en-US" sz="2800" b="1" smtClean="0">
                <a:solidFill>
                  <a:srgbClr val="19066A"/>
                </a:solidFill>
              </a:rPr>
            </a:br>
            <a:r>
              <a:rPr lang="en-US" sz="2800" smtClean="0">
                <a:solidFill>
                  <a:srgbClr val="19066A"/>
                </a:solidFill>
              </a:rPr>
              <a:t>need to be replaced by a </a:t>
            </a:r>
            <a:r>
              <a:rPr lang="en-US" sz="2800" b="1" smtClean="0">
                <a:solidFill>
                  <a:srgbClr val="19066A"/>
                </a:solidFill>
              </a:rPr>
              <a:t/>
            </a:r>
            <a:br>
              <a:rPr lang="en-US" sz="2800" b="1" smtClean="0">
                <a:solidFill>
                  <a:srgbClr val="19066A"/>
                </a:solidFill>
              </a:rPr>
            </a:br>
            <a:r>
              <a:rPr lang="en-US" sz="2800" b="1" smtClean="0">
                <a:solidFill>
                  <a:srgbClr val="19066A"/>
                </a:solidFill>
              </a:rPr>
              <a:t>Variational Field Theory</a:t>
            </a:r>
            <a:r>
              <a:rPr lang="en-US" sz="2800" smtClean="0">
                <a:solidFill>
                  <a:srgbClr val="19066A"/>
                </a:solidFill>
              </a:rPr>
              <a:t/>
            </a:r>
            <a:br>
              <a:rPr lang="en-US" sz="2800" smtClean="0">
                <a:solidFill>
                  <a:srgbClr val="19066A"/>
                </a:solidFill>
              </a:rPr>
            </a:br>
            <a:r>
              <a:rPr lang="en-US" sz="2000" i="1" smtClean="0">
                <a:solidFill>
                  <a:srgbClr val="19066A"/>
                </a:solidFill>
              </a:rPr>
              <a:t>in my opinion</a:t>
            </a:r>
            <a:br>
              <a:rPr lang="en-US" sz="2000" i="1" smtClean="0">
                <a:solidFill>
                  <a:srgbClr val="19066A"/>
                </a:solidFill>
              </a:rPr>
            </a:br>
            <a:r>
              <a:rPr lang="en-US" sz="2000" i="1" smtClean="0">
                <a:solidFill>
                  <a:srgbClr val="19066A"/>
                </a:solidFill>
              </a:rPr>
              <a:t/>
            </a:r>
            <a:br>
              <a:rPr lang="en-US" sz="2000" i="1" smtClean="0">
                <a:solidFill>
                  <a:srgbClr val="19066A"/>
                </a:solidFill>
              </a:rPr>
            </a:br>
            <a:r>
              <a:rPr lang="en-US" sz="2800" i="1" smtClean="0">
                <a:solidFill>
                  <a:srgbClr val="19066A"/>
                </a:solidFill>
              </a:rPr>
              <a:t/>
            </a:r>
            <a:br>
              <a:rPr lang="en-US" sz="2800" i="1" smtClean="0">
                <a:solidFill>
                  <a:srgbClr val="19066A"/>
                </a:solidFill>
              </a:rPr>
            </a:br>
            <a:r>
              <a:rPr lang="en-US" sz="2800" i="1" smtClean="0">
                <a:solidFill>
                  <a:srgbClr val="19066A"/>
                </a:solidFill>
              </a:rPr>
              <a:t>Here we consider </a:t>
            </a:r>
            <a:br>
              <a:rPr lang="en-US" sz="2800" i="1" smtClean="0">
                <a:solidFill>
                  <a:srgbClr val="19066A"/>
                </a:solidFill>
              </a:rPr>
            </a:br>
            <a:r>
              <a:rPr lang="en-US" sz="4800" b="1" i="1" u="sng" smtClean="0">
                <a:solidFill>
                  <a:srgbClr val="19066A"/>
                </a:solidFill>
              </a:rPr>
              <a:t>Electrolyte Solutions</a:t>
            </a:r>
            <a:br>
              <a:rPr lang="en-US" sz="4800" b="1" i="1" u="sng" smtClean="0">
                <a:solidFill>
                  <a:srgbClr val="19066A"/>
                </a:solidFill>
              </a:rPr>
            </a:br>
            <a:r>
              <a:rPr lang="en-US" sz="4000" i="1" smtClean="0">
                <a:solidFill>
                  <a:srgbClr val="19066A"/>
                </a:solidFill>
              </a:rPr>
              <a:t>in general, </a:t>
            </a:r>
            <a:br>
              <a:rPr lang="en-US" sz="4000" i="1" smtClean="0">
                <a:solidFill>
                  <a:srgbClr val="19066A"/>
                </a:solidFill>
              </a:rPr>
            </a:br>
            <a:r>
              <a:rPr lang="en-US" sz="4000" i="1" smtClean="0">
                <a:solidFill>
                  <a:srgbClr val="19066A"/>
                </a:solidFill>
              </a:rPr>
              <a:t>not just infinitely dilute NaCl</a:t>
            </a:r>
            <a:r>
              <a:rPr lang="en-US" sz="3200" i="1" smtClean="0">
                <a:solidFill>
                  <a:srgbClr val="19066A"/>
                </a:solidFill>
              </a:rPr>
              <a:t/>
            </a:r>
            <a:br>
              <a:rPr lang="en-US" sz="3200" i="1" smtClean="0">
                <a:solidFill>
                  <a:srgbClr val="19066A"/>
                </a:solidFill>
              </a:rPr>
            </a:br>
            <a:endParaRPr lang="en-US" sz="3600" i="1" smtClean="0">
              <a:solidFill>
                <a:srgbClr val="19066A"/>
              </a:solidFill>
            </a:endParaRPr>
          </a:p>
        </p:txBody>
      </p:sp>
      <p:sp>
        <p:nvSpPr>
          <p:cNvPr id="109571"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D3BB2B5-2D54-4619-B739-F18B4D3E950F}" type="slidenum">
              <a:rPr lang="en-US" sz="1400" smtClean="0">
                <a:latin typeface="Times" pitchFamily="18" charset="0"/>
              </a:rPr>
              <a:pPr/>
              <a:t>16</a:t>
            </a:fld>
            <a:endParaRPr lang="en-US" sz="1400" smtClean="0">
              <a:latin typeface="Times"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93738" y="152400"/>
            <a:ext cx="7772400" cy="1470025"/>
          </a:xfrm>
        </p:spPr>
        <p:txBody>
          <a:bodyPr>
            <a:normAutofit fontScale="90000"/>
          </a:bodyPr>
          <a:lstStyle/>
          <a:p>
            <a:pPr>
              <a:defRPr/>
            </a:pPr>
            <a:r>
              <a:rPr lang="en-US" b="1" dirty="0" smtClean="0">
                <a:solidFill>
                  <a:srgbClr val="19066A"/>
                </a:solidFill>
              </a:rPr>
              <a:t>Poisson Boltzmann </a:t>
            </a:r>
            <a:br>
              <a:rPr lang="en-US" b="1" dirty="0" smtClean="0">
                <a:solidFill>
                  <a:srgbClr val="19066A"/>
                </a:solidFill>
              </a:rPr>
            </a:br>
            <a:r>
              <a:rPr lang="en-US" sz="2700" b="1" dirty="0" smtClean="0">
                <a:solidFill>
                  <a:srgbClr val="19066A"/>
                </a:solidFill>
              </a:rPr>
              <a:t>does not fit </a:t>
            </a:r>
            <a:br>
              <a:rPr lang="en-US" sz="2700" b="1" dirty="0" smtClean="0">
                <a:solidFill>
                  <a:srgbClr val="19066A"/>
                </a:solidFill>
              </a:rPr>
            </a:br>
            <a:r>
              <a:rPr lang="en-US" b="1" dirty="0" smtClean="0">
                <a:solidFill>
                  <a:srgbClr val="19066A"/>
                </a:solidFill>
              </a:rPr>
              <a:t>Solutions of Divalent Ions</a:t>
            </a:r>
            <a:endParaRPr lang="en-US" b="1" dirty="0">
              <a:solidFill>
                <a:srgbClr val="19066A"/>
              </a:solidFill>
            </a:endParaRPr>
          </a:p>
        </p:txBody>
      </p:sp>
      <p:sp>
        <p:nvSpPr>
          <p:cNvPr id="110595" name="Subtitle 2"/>
          <p:cNvSpPr>
            <a:spLocks noGrp="1"/>
          </p:cNvSpPr>
          <p:nvPr>
            <p:ph type="subTitle" idx="1"/>
          </p:nvPr>
        </p:nvSpPr>
        <p:spPr>
          <a:xfrm>
            <a:off x="236538" y="2025650"/>
            <a:ext cx="8534400" cy="550863"/>
          </a:xfrm>
        </p:spPr>
        <p:txBody>
          <a:bodyPr/>
          <a:lstStyle/>
          <a:p>
            <a:r>
              <a:rPr lang="en-US" sz="2000" b="1" smtClean="0">
                <a:solidFill>
                  <a:srgbClr val="19066A"/>
                </a:solidFill>
              </a:rPr>
              <a:t>Torrie and Valleau</a:t>
            </a:r>
            <a:r>
              <a:rPr lang="en-US" sz="2000" smtClean="0">
                <a:solidFill>
                  <a:srgbClr val="19066A"/>
                </a:solidFill>
              </a:rPr>
              <a:t> </a:t>
            </a:r>
            <a:br>
              <a:rPr lang="en-US" sz="2000" smtClean="0">
                <a:solidFill>
                  <a:srgbClr val="19066A"/>
                </a:solidFill>
              </a:rPr>
            </a:br>
            <a:r>
              <a:rPr lang="en-US" sz="2000" smtClean="0">
                <a:solidFill>
                  <a:srgbClr val="19066A"/>
                </a:solidFill>
              </a:rPr>
              <a:t>exact quotation, emphasis Bob Eisenberg:</a:t>
            </a:r>
          </a:p>
        </p:txBody>
      </p:sp>
      <p:grpSp>
        <p:nvGrpSpPr>
          <p:cNvPr id="110596" name="Group 7"/>
          <p:cNvGrpSpPr>
            <a:grpSpLocks/>
          </p:cNvGrpSpPr>
          <p:nvPr/>
        </p:nvGrpSpPr>
        <p:grpSpPr bwMode="auto">
          <a:xfrm>
            <a:off x="998538" y="5446713"/>
            <a:ext cx="7467600" cy="1157287"/>
            <a:chOff x="1143000" y="5446931"/>
            <a:chExt cx="7467600" cy="1156956"/>
          </a:xfrm>
        </p:grpSpPr>
        <p:sp>
          <p:nvSpPr>
            <p:cNvPr id="4" name="Rectangle 3"/>
            <p:cNvSpPr/>
            <p:nvPr/>
          </p:nvSpPr>
          <p:spPr>
            <a:xfrm>
              <a:off x="1143000" y="6265847"/>
              <a:ext cx="7467600" cy="338040"/>
            </a:xfrm>
            <a:prstGeom prst="rect">
              <a:avLst/>
            </a:prstGeom>
          </p:spPr>
          <p:txBody>
            <a:bodyPr>
              <a:spAutoFit/>
            </a:bodyPr>
            <a:lstStyle/>
            <a:p>
              <a:pPr algn="ctr" fontAlgn="auto">
                <a:spcBef>
                  <a:spcPts val="0"/>
                </a:spcBef>
                <a:spcAft>
                  <a:spcPts val="0"/>
                </a:spcAft>
                <a:defRPr/>
              </a:pPr>
              <a:r>
                <a:rPr lang="en-US" b="1" dirty="0">
                  <a:solidFill>
                    <a:srgbClr val="19066A"/>
                  </a:solidFill>
                  <a:latin typeface="Calibri"/>
                  <a:cs typeface="+mn-cs"/>
                </a:rPr>
                <a:t>Torrie and Valleau , </a:t>
              </a:r>
              <a:r>
                <a:rPr lang="en-US" b="1" i="1" dirty="0">
                  <a:solidFill>
                    <a:srgbClr val="19066A"/>
                  </a:solidFill>
                  <a:latin typeface="Calibri"/>
                  <a:cs typeface="+mn-cs"/>
                </a:rPr>
                <a:t>Journal of Physical Chemistry, 1982: 86: 3251-3257</a:t>
              </a:r>
            </a:p>
          </p:txBody>
        </p:sp>
        <p:sp>
          <p:nvSpPr>
            <p:cNvPr id="5" name="TextBox 4"/>
            <p:cNvSpPr txBox="1"/>
            <p:nvPr/>
          </p:nvSpPr>
          <p:spPr>
            <a:xfrm>
              <a:off x="2913062" y="5446931"/>
              <a:ext cx="4044950" cy="645927"/>
            </a:xfrm>
            <a:prstGeom prst="rect">
              <a:avLst/>
            </a:prstGeom>
            <a:noFill/>
          </p:spPr>
          <p:txBody>
            <a:bodyPr wrap="none">
              <a:spAutoFit/>
            </a:bodyPr>
            <a:lstStyle/>
            <a:p>
              <a:pPr algn="ctr" fontAlgn="auto">
                <a:spcBef>
                  <a:spcPts val="0"/>
                </a:spcBef>
                <a:spcAft>
                  <a:spcPts val="0"/>
                </a:spcAft>
                <a:defRPr/>
              </a:pPr>
              <a:r>
                <a:rPr lang="en-US" sz="1800" dirty="0">
                  <a:solidFill>
                    <a:srgbClr val="19066A"/>
                  </a:solidFill>
                  <a:latin typeface="Calibri"/>
                  <a:cs typeface="+mn-cs"/>
                </a:rPr>
                <a:t>Biological Solutions are Concentrated </a:t>
              </a:r>
              <a:br>
                <a:rPr lang="en-US" sz="1800" dirty="0">
                  <a:solidFill>
                    <a:srgbClr val="19066A"/>
                  </a:solidFill>
                  <a:latin typeface="Calibri"/>
                  <a:cs typeface="+mn-cs"/>
                </a:rPr>
              </a:br>
              <a:r>
                <a:rPr lang="en-US" sz="1800" dirty="0">
                  <a:solidFill>
                    <a:srgbClr val="19066A"/>
                  </a:solidFill>
                  <a:latin typeface="Calibri"/>
                  <a:cs typeface="+mn-cs"/>
                </a:rPr>
                <a:t>Biological Solutions Contain Divalent Ions</a:t>
              </a:r>
            </a:p>
          </p:txBody>
        </p:sp>
      </p:grpSp>
      <p:sp>
        <p:nvSpPr>
          <p:cNvPr id="6" name="TextBox 5"/>
          <p:cNvSpPr txBox="1"/>
          <p:nvPr/>
        </p:nvSpPr>
        <p:spPr bwMode="auto">
          <a:xfrm>
            <a:off x="525463" y="2747963"/>
            <a:ext cx="7805737" cy="2492375"/>
          </a:xfrm>
          <a:prstGeom prst="rect">
            <a:avLst/>
          </a:prstGeom>
          <a:noFill/>
          <a:ln w="25400">
            <a:solidFill>
              <a:srgbClr val="19066A"/>
            </a:solidFill>
            <a:miter lim="800000"/>
            <a:headEnd/>
            <a:tailEnd/>
          </a:ln>
        </p:spPr>
        <p:txBody>
          <a:bodyPr/>
          <a:lstStyle/>
          <a:p>
            <a:pPr algn="ctr" eaLnBrk="0" hangingPunct="0">
              <a:spcBef>
                <a:spcPct val="20000"/>
              </a:spcBef>
              <a:defRPr/>
            </a:pPr>
            <a:r>
              <a:rPr lang="en-US" sz="2400" b="1" kern="0" dirty="0">
                <a:solidFill>
                  <a:srgbClr val="19066A"/>
                </a:solidFill>
                <a:latin typeface="Arial"/>
                <a:cs typeface="Arial"/>
              </a:rPr>
              <a:t>When the counter-ions are doubly charged … the</a:t>
            </a:r>
            <a:br>
              <a:rPr lang="en-US" sz="2400" b="1" kern="0" dirty="0">
                <a:solidFill>
                  <a:srgbClr val="19066A"/>
                </a:solidFill>
                <a:latin typeface="Arial"/>
                <a:cs typeface="Arial"/>
              </a:rPr>
            </a:br>
            <a:r>
              <a:rPr lang="en-US" sz="4400" b="1" kern="0" dirty="0">
                <a:solidFill>
                  <a:srgbClr val="19066A"/>
                </a:solidFill>
                <a:latin typeface="Arial"/>
                <a:cs typeface="Arial"/>
              </a:rPr>
              <a:t>Classical Theory Fails Altogether</a:t>
            </a:r>
            <a:br>
              <a:rPr lang="en-US" sz="4400" b="1" kern="0" dirty="0">
                <a:solidFill>
                  <a:srgbClr val="19066A"/>
                </a:solidFill>
                <a:latin typeface="Arial"/>
                <a:cs typeface="Arial"/>
              </a:rPr>
            </a:br>
            <a:r>
              <a:rPr lang="en-US" sz="1800" kern="0" dirty="0">
                <a:solidFill>
                  <a:srgbClr val="19066A"/>
                </a:solidFill>
                <a:latin typeface="Arial"/>
                <a:cs typeface="Arial"/>
              </a:rPr>
              <a:t>even for </a:t>
            </a:r>
            <a:br>
              <a:rPr lang="en-US" sz="1800" kern="0" dirty="0">
                <a:solidFill>
                  <a:srgbClr val="19066A"/>
                </a:solidFill>
                <a:latin typeface="Arial"/>
                <a:cs typeface="Arial"/>
              </a:rPr>
            </a:br>
            <a:r>
              <a:rPr lang="en-US" sz="1800" b="1" kern="0" dirty="0">
                <a:solidFill>
                  <a:srgbClr val="19066A"/>
                </a:solidFill>
                <a:latin typeface="Arial"/>
                <a:cs typeface="Arial"/>
              </a:rPr>
              <a:t>quite low concentrations and charges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1618" name="Title 1"/>
          <p:cNvSpPr>
            <a:spLocks noGrp="1"/>
          </p:cNvSpPr>
          <p:nvPr>
            <p:ph type="title"/>
          </p:nvPr>
        </p:nvSpPr>
        <p:spPr>
          <a:xfrm>
            <a:off x="685800" y="119063"/>
            <a:ext cx="7772400" cy="1143000"/>
          </a:xfrm>
        </p:spPr>
        <p:txBody>
          <a:bodyPr/>
          <a:lstStyle/>
          <a:p>
            <a:r>
              <a:rPr lang="en-US" b="1" smtClean="0">
                <a:solidFill>
                  <a:srgbClr val="19066A"/>
                </a:solidFill>
              </a:rPr>
              <a:t>Good Data</a:t>
            </a:r>
          </a:p>
        </p:txBody>
      </p:sp>
      <p:sp>
        <p:nvSpPr>
          <p:cNvPr id="111619" name="Slide Number Placeholder 2"/>
          <p:cNvSpPr>
            <a:spLocks noGrp="1"/>
          </p:cNvSpPr>
          <p:nvPr>
            <p:ph type="sldNum" sz="quarter" idx="12"/>
          </p:nvPr>
        </p:nvSpPr>
        <p:spPr>
          <a:xfrm>
            <a:off x="8697913" y="6499225"/>
            <a:ext cx="35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6FB5EF49-2143-438D-BAF2-7F3A27E0F6E4}" type="slidenum">
              <a:rPr lang="en-US" sz="1400" smtClean="0">
                <a:solidFill>
                  <a:srgbClr val="000000"/>
                </a:solidFill>
                <a:latin typeface="Times" pitchFamily="18" charset="0"/>
              </a:rPr>
              <a:pPr/>
              <a:t>18</a:t>
            </a:fld>
            <a:endParaRPr lang="en-US" sz="1400" smtClean="0">
              <a:solidFill>
                <a:srgbClr val="000000"/>
              </a:solidFill>
              <a:latin typeface="Times" pitchFamily="18" charset="0"/>
            </a:endParaRPr>
          </a:p>
        </p:txBody>
      </p:sp>
      <p:pic>
        <p:nvPicPr>
          <p:cNvPr id="11162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113" y="1185863"/>
            <a:ext cx="8523287" cy="5130800"/>
          </a:xfrm>
          <a:prstGeom prst="rect">
            <a:avLst/>
          </a:prstGeom>
          <a:noFill/>
          <a:ln w="34925">
            <a:solidFill>
              <a:srgbClr val="19066A"/>
            </a:solidFill>
            <a:miter lim="800000"/>
            <a:headEnd/>
            <a:tailEnd/>
          </a:ln>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bwMode="auto">
          <a:xfrm>
            <a:off x="955675" y="1752600"/>
            <a:ext cx="7189788" cy="4902200"/>
          </a:xfrm>
          <a:prstGeom prst="rect">
            <a:avLst/>
          </a:prstGeom>
          <a:noFill/>
          <a:ln w="25400">
            <a:noFill/>
            <a:miter lim="800000"/>
            <a:headEnd/>
            <a:tailEnd/>
          </a:ln>
        </p:spPr>
        <p:txBody>
          <a:bodyPr/>
          <a:lstStyle/>
          <a:p>
            <a:pPr algn="ctr">
              <a:defRPr/>
            </a:pPr>
            <a:endParaRPr lang="en-US" u="sng" dirty="0">
              <a:solidFill>
                <a:srgbClr val="19066A"/>
              </a:solidFill>
              <a:latin typeface="Arial"/>
              <a:cs typeface="Arial"/>
            </a:endParaRPr>
          </a:p>
          <a:p>
            <a:pPr marL="342900" indent="-342900">
              <a:buFontTx/>
              <a:buAutoNum type="arabicPeriod"/>
              <a:defRPr/>
            </a:pPr>
            <a:r>
              <a:rPr lang="en-US" sz="2400" b="1" i="1" dirty="0">
                <a:solidFill>
                  <a:srgbClr val="19066A"/>
                </a:solidFill>
                <a:latin typeface="Arial"/>
                <a:cs typeface="Arial"/>
              </a:rPr>
              <a:t> 	&gt;139,175  Data Points </a:t>
            </a:r>
            <a:r>
              <a:rPr lang="en-US" sz="1400" dirty="0">
                <a:solidFill>
                  <a:srgbClr val="19066A"/>
                </a:solidFill>
                <a:latin typeface="Arial"/>
                <a:cs typeface="Arial"/>
              </a:rPr>
              <a:t>[Sept 2011] </a:t>
            </a:r>
            <a:r>
              <a:rPr lang="en-US" i="1" dirty="0">
                <a:solidFill>
                  <a:srgbClr val="19066A"/>
                </a:solidFill>
                <a:latin typeface="Arial"/>
                <a:cs typeface="Arial"/>
              </a:rPr>
              <a:t>on-line  </a:t>
            </a:r>
            <a:br>
              <a:rPr lang="en-US" i="1" dirty="0">
                <a:solidFill>
                  <a:srgbClr val="19066A"/>
                </a:solidFill>
                <a:latin typeface="Arial"/>
                <a:cs typeface="Arial"/>
              </a:rPr>
            </a:br>
            <a:r>
              <a:rPr lang="en-US" i="1" dirty="0">
                <a:solidFill>
                  <a:srgbClr val="19066A"/>
                </a:solidFill>
                <a:latin typeface="Arial"/>
                <a:cs typeface="Arial"/>
              </a:rPr>
              <a:t>		</a:t>
            </a:r>
            <a:r>
              <a:rPr lang="en-US" b="1" i="1" dirty="0">
                <a:solidFill>
                  <a:srgbClr val="19066A"/>
                </a:solidFill>
                <a:latin typeface="Arial"/>
                <a:cs typeface="Arial"/>
              </a:rPr>
              <a:t>IVC-SEP Tech Univ of Denmark </a:t>
            </a:r>
            <a:br>
              <a:rPr lang="en-US" b="1" i="1" dirty="0">
                <a:solidFill>
                  <a:srgbClr val="19066A"/>
                </a:solidFill>
                <a:latin typeface="Arial"/>
                <a:cs typeface="Arial"/>
              </a:rPr>
            </a:br>
            <a:r>
              <a:rPr lang="en-US" i="1" dirty="0">
                <a:solidFill>
                  <a:srgbClr val="19066A"/>
                </a:solidFill>
                <a:latin typeface="Arial"/>
                <a:cs typeface="Arial"/>
              </a:rPr>
              <a:t>                 http://www.cere.dtu.dk/Expertise/Data_Bank.aspx</a:t>
            </a:r>
            <a:r>
              <a:rPr lang="en-US" sz="1200" b="1" i="1" dirty="0">
                <a:solidFill>
                  <a:srgbClr val="19066A"/>
                </a:solidFill>
                <a:latin typeface="Arial"/>
                <a:cs typeface="Arial"/>
              </a:rPr>
              <a:t/>
            </a:r>
            <a:br>
              <a:rPr lang="en-US" sz="1200" b="1" i="1" dirty="0">
                <a:solidFill>
                  <a:srgbClr val="19066A"/>
                </a:solidFill>
                <a:latin typeface="Arial"/>
                <a:cs typeface="Arial"/>
              </a:rPr>
            </a:br>
            <a:endParaRPr lang="en-US" i="1" dirty="0">
              <a:solidFill>
                <a:srgbClr val="19066A"/>
              </a:solidFill>
              <a:latin typeface="Arial"/>
              <a:cs typeface="Arial"/>
            </a:endParaRPr>
          </a:p>
          <a:p>
            <a:pPr>
              <a:defRPr/>
            </a:pPr>
            <a:r>
              <a:rPr lang="en-US" dirty="0">
                <a:solidFill>
                  <a:srgbClr val="19066A"/>
                </a:solidFill>
                <a:latin typeface="Arial"/>
                <a:cs typeface="Arial"/>
              </a:rPr>
              <a:t>2.  	Kontogeorgis, G. and G. Folas, </a:t>
            </a:r>
            <a:r>
              <a:rPr lang="en-US" i="1" dirty="0">
                <a:solidFill>
                  <a:srgbClr val="19066A"/>
                </a:solidFill>
                <a:latin typeface="Arial"/>
                <a:cs typeface="Arial"/>
              </a:rPr>
              <a:t>2009:</a:t>
            </a:r>
            <a:r>
              <a:rPr lang="en-US" dirty="0">
                <a:solidFill>
                  <a:srgbClr val="19066A"/>
                </a:solidFill>
                <a:latin typeface="Arial"/>
                <a:cs typeface="Arial"/>
              </a:rPr>
              <a:t/>
            </a:r>
            <a:br>
              <a:rPr lang="en-US" dirty="0">
                <a:solidFill>
                  <a:srgbClr val="19066A"/>
                </a:solidFill>
                <a:latin typeface="Arial"/>
                <a:cs typeface="Arial"/>
              </a:rPr>
            </a:br>
            <a:r>
              <a:rPr lang="en-US" dirty="0">
                <a:solidFill>
                  <a:srgbClr val="19066A"/>
                </a:solidFill>
                <a:latin typeface="Arial"/>
                <a:cs typeface="Arial"/>
              </a:rPr>
              <a:t>		</a:t>
            </a:r>
            <a:r>
              <a:rPr lang="en-US" i="1" dirty="0">
                <a:solidFill>
                  <a:srgbClr val="19066A"/>
                </a:solidFill>
                <a:latin typeface="Arial"/>
                <a:cs typeface="Arial"/>
              </a:rPr>
              <a:t>Models for Electrolyte Systems. Thermodynamic</a:t>
            </a:r>
            <a:br>
              <a:rPr lang="en-US" i="1" dirty="0">
                <a:solidFill>
                  <a:srgbClr val="19066A"/>
                </a:solidFill>
                <a:latin typeface="Arial"/>
                <a:cs typeface="Arial"/>
              </a:rPr>
            </a:br>
            <a:r>
              <a:rPr lang="en-US" i="1" dirty="0">
                <a:solidFill>
                  <a:srgbClr val="19066A"/>
                </a:solidFill>
                <a:latin typeface="Arial"/>
                <a:cs typeface="Arial"/>
              </a:rPr>
              <a:t>                 		John Wiley &amp; Sons, Ltd. 461-523.</a:t>
            </a:r>
            <a:br>
              <a:rPr lang="en-US" i="1" dirty="0">
                <a:solidFill>
                  <a:srgbClr val="19066A"/>
                </a:solidFill>
                <a:latin typeface="Arial"/>
                <a:cs typeface="Arial"/>
              </a:rPr>
            </a:br>
            <a:r>
              <a:rPr lang="en-US" dirty="0">
                <a:solidFill>
                  <a:srgbClr val="19066A"/>
                </a:solidFill>
                <a:latin typeface="Arial"/>
                <a:cs typeface="Arial"/>
              </a:rPr>
              <a:t> </a:t>
            </a:r>
            <a:endParaRPr lang="en-US" i="1" dirty="0">
              <a:solidFill>
                <a:srgbClr val="19066A"/>
              </a:solidFill>
              <a:latin typeface="Arial"/>
              <a:cs typeface="Arial"/>
            </a:endParaRPr>
          </a:p>
          <a:p>
            <a:pPr>
              <a:defRPr/>
            </a:pPr>
            <a:r>
              <a:rPr lang="en-US" dirty="0">
                <a:solidFill>
                  <a:srgbClr val="19066A"/>
                </a:solidFill>
                <a:latin typeface="Arial"/>
                <a:cs typeface="Arial"/>
              </a:rPr>
              <a:t> 3.  	Zemaitis, J.F., Jr., D.M. Clark, M. Rafal, and N.C. Scrivner, </a:t>
            </a:r>
            <a:r>
              <a:rPr lang="en-US" i="1" dirty="0">
                <a:solidFill>
                  <a:srgbClr val="19066A"/>
                </a:solidFill>
                <a:latin typeface="Arial"/>
                <a:cs typeface="Arial"/>
              </a:rPr>
              <a:t>1986,</a:t>
            </a:r>
            <a:r>
              <a:rPr lang="en-US" dirty="0">
                <a:solidFill>
                  <a:srgbClr val="19066A"/>
                </a:solidFill>
                <a:latin typeface="Arial"/>
                <a:cs typeface="Arial"/>
              </a:rPr>
              <a:t/>
            </a:r>
            <a:br>
              <a:rPr lang="en-US" dirty="0">
                <a:solidFill>
                  <a:srgbClr val="19066A"/>
                </a:solidFill>
                <a:latin typeface="Arial"/>
                <a:cs typeface="Arial"/>
              </a:rPr>
            </a:br>
            <a:r>
              <a:rPr lang="en-US" dirty="0">
                <a:solidFill>
                  <a:srgbClr val="19066A"/>
                </a:solidFill>
                <a:latin typeface="Arial"/>
                <a:cs typeface="Arial"/>
              </a:rPr>
              <a:t>                  	</a:t>
            </a:r>
            <a:r>
              <a:rPr lang="en-US" i="1" dirty="0">
                <a:solidFill>
                  <a:srgbClr val="19066A"/>
                </a:solidFill>
                <a:latin typeface="Arial"/>
                <a:cs typeface="Arial"/>
              </a:rPr>
              <a:t>Handbook of Aqueous   Electrolyte Thermodynamics. </a:t>
            </a:r>
          </a:p>
          <a:p>
            <a:pPr>
              <a:defRPr/>
            </a:pPr>
            <a:r>
              <a:rPr lang="en-US" i="1" dirty="0">
                <a:solidFill>
                  <a:srgbClr val="19066A"/>
                </a:solidFill>
                <a:latin typeface="Arial"/>
                <a:cs typeface="Arial"/>
              </a:rPr>
              <a:t>			American Institute of Chemical Engineers</a:t>
            </a:r>
            <a:r>
              <a:rPr lang="en-US" dirty="0">
                <a:solidFill>
                  <a:srgbClr val="19066A"/>
                </a:solidFill>
                <a:latin typeface="Arial"/>
                <a:cs typeface="Arial"/>
              </a:rPr>
              <a:t> </a:t>
            </a:r>
          </a:p>
          <a:p>
            <a:pPr>
              <a:defRPr/>
            </a:pPr>
            <a:endParaRPr lang="en-US" dirty="0">
              <a:solidFill>
                <a:srgbClr val="19066A"/>
              </a:solidFill>
              <a:latin typeface="Arial"/>
              <a:cs typeface="Arial"/>
            </a:endParaRPr>
          </a:p>
          <a:p>
            <a:pPr>
              <a:defRPr/>
            </a:pPr>
            <a:r>
              <a:rPr lang="en-US" dirty="0">
                <a:solidFill>
                  <a:srgbClr val="19066A"/>
                </a:solidFill>
                <a:latin typeface="Arial"/>
                <a:cs typeface="Arial"/>
              </a:rPr>
              <a:t> 4.	Pytkowicz, R.M., </a:t>
            </a:r>
            <a:r>
              <a:rPr lang="en-US" i="1" dirty="0">
                <a:solidFill>
                  <a:srgbClr val="19066A"/>
                </a:solidFill>
                <a:latin typeface="Arial"/>
                <a:cs typeface="Arial"/>
              </a:rPr>
              <a:t>1979, </a:t>
            </a:r>
            <a:r>
              <a:rPr lang="en-US" dirty="0">
                <a:solidFill>
                  <a:srgbClr val="19066A"/>
                </a:solidFill>
                <a:latin typeface="Arial"/>
                <a:cs typeface="Arial"/>
              </a:rPr>
              <a:t/>
            </a:r>
            <a:br>
              <a:rPr lang="en-US" dirty="0">
                <a:solidFill>
                  <a:srgbClr val="19066A"/>
                </a:solidFill>
                <a:latin typeface="Arial"/>
                <a:cs typeface="Arial"/>
              </a:rPr>
            </a:br>
            <a:r>
              <a:rPr lang="en-US" dirty="0">
                <a:solidFill>
                  <a:srgbClr val="19066A"/>
                </a:solidFill>
                <a:latin typeface="Arial"/>
                <a:cs typeface="Arial"/>
              </a:rPr>
              <a:t>		</a:t>
            </a:r>
            <a:r>
              <a:rPr lang="en-US" i="1" dirty="0">
                <a:solidFill>
                  <a:srgbClr val="19066A"/>
                </a:solidFill>
                <a:latin typeface="Arial"/>
                <a:cs typeface="Arial"/>
              </a:rPr>
              <a:t>Activity Coefficients in Electrolyte Solutions. Vol. 1. </a:t>
            </a:r>
            <a:br>
              <a:rPr lang="en-US" i="1" dirty="0">
                <a:solidFill>
                  <a:srgbClr val="19066A"/>
                </a:solidFill>
                <a:latin typeface="Arial"/>
                <a:cs typeface="Arial"/>
              </a:rPr>
            </a:br>
            <a:r>
              <a:rPr lang="en-US" i="1" dirty="0">
                <a:solidFill>
                  <a:srgbClr val="19066A"/>
                </a:solidFill>
                <a:latin typeface="Arial"/>
                <a:cs typeface="Arial"/>
              </a:rPr>
              <a:t>			Boca Raton  FL USA: CRC. 288.</a:t>
            </a:r>
          </a:p>
          <a:p>
            <a:pPr>
              <a:defRPr/>
            </a:pPr>
            <a:r>
              <a:rPr lang="en-US" i="1" dirty="0">
                <a:solidFill>
                  <a:srgbClr val="19066A"/>
                </a:solidFill>
                <a:latin typeface="Arial"/>
                <a:cs typeface="Arial"/>
              </a:rPr>
              <a:t/>
            </a:r>
            <a:br>
              <a:rPr lang="en-US" i="1" dirty="0">
                <a:solidFill>
                  <a:srgbClr val="19066A"/>
                </a:solidFill>
                <a:latin typeface="Arial"/>
                <a:cs typeface="Arial"/>
              </a:rPr>
            </a:br>
            <a:endParaRPr lang="en-US" i="1" dirty="0">
              <a:solidFill>
                <a:srgbClr val="19066A"/>
              </a:solidFill>
              <a:latin typeface="Arial"/>
              <a:cs typeface="Arial"/>
            </a:endParaRPr>
          </a:p>
          <a:p>
            <a:pPr>
              <a:defRPr/>
            </a:pPr>
            <a:endParaRPr lang="en-US" b="1" u="sng" dirty="0">
              <a:solidFill>
                <a:srgbClr val="19066A"/>
              </a:solidFill>
              <a:latin typeface="Arial"/>
              <a:cs typeface="Arial"/>
            </a:endParaRPr>
          </a:p>
        </p:txBody>
      </p:sp>
      <p:sp>
        <p:nvSpPr>
          <p:cNvPr id="112643" name="Title 1"/>
          <p:cNvSpPr txBox="1">
            <a:spLocks/>
          </p:cNvSpPr>
          <p:nvPr/>
        </p:nvSpPr>
        <p:spPr bwMode="auto">
          <a:xfrm>
            <a:off x="465138" y="3270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4400" b="1">
                <a:solidFill>
                  <a:srgbClr val="19066A"/>
                </a:solidFill>
              </a:rPr>
              <a:t>Good Data</a:t>
            </a:r>
          </a:p>
          <a:p>
            <a:pPr algn="ctr"/>
            <a:r>
              <a:rPr lang="en-US" sz="3200" b="1">
                <a:solidFill>
                  <a:srgbClr val="19066A"/>
                </a:solidFill>
              </a:rPr>
              <a:t>Compilations of Specific Ion Effect</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52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6BA49DFA-371B-4A49-8DAE-B39F1B5E8D89}" type="slidenum">
              <a:rPr lang="en-US" sz="1400" smtClean="0">
                <a:solidFill>
                  <a:srgbClr val="000000"/>
                </a:solidFill>
                <a:latin typeface="Times" pitchFamily="18" charset="0"/>
              </a:rPr>
              <a:pPr/>
              <a:t>2</a:t>
            </a:fld>
            <a:endParaRPr lang="en-US" sz="1400" smtClean="0">
              <a:solidFill>
                <a:srgbClr val="000000"/>
              </a:solidFill>
              <a:latin typeface="Times" pitchFamily="18" charset="0"/>
            </a:endParaRPr>
          </a:p>
        </p:txBody>
      </p:sp>
      <p:sp>
        <p:nvSpPr>
          <p:cNvPr id="95235" name="Text Box 2"/>
          <p:cNvSpPr txBox="1">
            <a:spLocks noChangeArrowheads="1"/>
          </p:cNvSpPr>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sp>
        <p:nvSpPr>
          <p:cNvPr id="95236" name="Text Box 3"/>
          <p:cNvSpPr txBox="1">
            <a:spLocks noChangeArrowheads="1"/>
          </p:cNvSpPr>
          <p:nvPr/>
        </p:nvSpPr>
        <p:spPr bwMode="auto">
          <a:xfrm>
            <a:off x="87313" y="5634038"/>
            <a:ext cx="89122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2000" b="1">
                <a:solidFill>
                  <a:srgbClr val="000066"/>
                </a:solidFill>
                <a:ea typeface="Gulim" pitchFamily="34" charset="-127"/>
              </a:rPr>
              <a:t>Life Occurs in a Complex Fluid</a:t>
            </a:r>
            <a:br>
              <a:rPr lang="en-US" altLang="ko-KR" sz="2000" b="1">
                <a:solidFill>
                  <a:srgbClr val="000066"/>
                </a:solidFill>
                <a:ea typeface="Gulim" pitchFamily="34" charset="-127"/>
              </a:rPr>
            </a:br>
            <a:r>
              <a:rPr lang="en-US" altLang="ko-KR" sz="1800" b="1">
                <a:solidFill>
                  <a:srgbClr val="000066"/>
                </a:solidFill>
                <a:ea typeface="Gulim" pitchFamily="34" charset="-127"/>
              </a:rPr>
              <a:t>~200 mM salt solutions</a:t>
            </a:r>
            <a:br>
              <a:rPr lang="en-US" altLang="ko-KR" sz="1800" b="1">
                <a:solidFill>
                  <a:srgbClr val="000066"/>
                </a:solidFill>
                <a:ea typeface="Gulim" pitchFamily="34" charset="-127"/>
              </a:rPr>
            </a:br>
            <a:r>
              <a:rPr lang="en-US" altLang="ko-KR" sz="1200" b="1" i="1">
                <a:solidFill>
                  <a:srgbClr val="000066"/>
                </a:solidFill>
                <a:ea typeface="Gulim" pitchFamily="34" charset="-127"/>
              </a:rPr>
              <a:t> mostly Sodium Na</a:t>
            </a:r>
            <a:r>
              <a:rPr lang="en-US" altLang="ko-KR" sz="1200" b="1" i="1" baseline="30000">
                <a:solidFill>
                  <a:srgbClr val="000066"/>
                </a:solidFill>
                <a:ea typeface="Gulim" pitchFamily="34" charset="-127"/>
              </a:rPr>
              <a:t>+</a:t>
            </a:r>
            <a:r>
              <a:rPr lang="en-US" altLang="ko-KR" sz="1200" b="1" i="1">
                <a:solidFill>
                  <a:srgbClr val="000066"/>
                </a:solidFill>
                <a:ea typeface="Gulim" pitchFamily="34" charset="-127"/>
              </a:rPr>
              <a:t>, Potassium K</a:t>
            </a:r>
            <a:r>
              <a:rPr lang="en-US" altLang="ko-KR" sz="1200" b="1" i="1" baseline="30000">
                <a:solidFill>
                  <a:srgbClr val="000066"/>
                </a:solidFill>
                <a:ea typeface="Gulim" pitchFamily="34" charset="-127"/>
              </a:rPr>
              <a:t>+</a:t>
            </a:r>
            <a:r>
              <a:rPr lang="en-US" altLang="ko-KR" sz="1200" b="1" i="1">
                <a:solidFill>
                  <a:srgbClr val="000066"/>
                </a:solidFill>
                <a:ea typeface="Gulim" pitchFamily="34" charset="-127"/>
              </a:rPr>
              <a:t>, and Calcium Ca</a:t>
            </a:r>
            <a:r>
              <a:rPr lang="en-US" altLang="ko-KR" sz="1200" b="1" i="1" baseline="30000">
                <a:solidFill>
                  <a:srgbClr val="000066"/>
                </a:solidFill>
                <a:ea typeface="Gulim" pitchFamily="34" charset="-127"/>
              </a:rPr>
              <a:t>++</a:t>
            </a:r>
            <a:r>
              <a:rPr lang="en-US" altLang="ko-KR" sz="1200" b="1" i="1">
                <a:solidFill>
                  <a:srgbClr val="000066"/>
                </a:solidFill>
                <a:ea typeface="Gulim" pitchFamily="34" charset="-127"/>
              </a:rPr>
              <a:t> Chloride Cl </a:t>
            </a:r>
            <a:r>
              <a:rPr lang="en-US" altLang="ko-KR" sz="1400" b="1" i="1" baseline="30000">
                <a:solidFill>
                  <a:srgbClr val="000066"/>
                </a:solidFill>
                <a:ea typeface="Gulim" pitchFamily="34" charset="-127"/>
              </a:rPr>
              <a:t>-</a:t>
            </a:r>
            <a:endParaRPr lang="en-US" altLang="ko-KR" sz="1100" i="1">
              <a:solidFill>
                <a:srgbClr val="000066"/>
              </a:solidFill>
              <a:ea typeface="Gulim" pitchFamily="34" charset="-127"/>
            </a:endParaRPr>
          </a:p>
        </p:txBody>
      </p:sp>
      <p:sp>
        <p:nvSpPr>
          <p:cNvPr id="95237" name="Text Box 5"/>
          <p:cNvSpPr txBox="1">
            <a:spLocks noChangeArrowheads="1"/>
          </p:cNvSpPr>
          <p:nvPr/>
        </p:nvSpPr>
        <p:spPr bwMode="auto">
          <a:xfrm>
            <a:off x="668338" y="242888"/>
            <a:ext cx="7821612"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ts val="600"/>
              </a:spcBef>
            </a:pPr>
            <a:r>
              <a:rPr lang="en-US" sz="4000" b="1">
                <a:solidFill>
                  <a:srgbClr val="930B2B"/>
                </a:solidFill>
              </a:rPr>
              <a:t>Chemistry and Biology</a:t>
            </a:r>
          </a:p>
          <a:p>
            <a:pPr algn="ctr" eaLnBrk="1" hangingPunct="1">
              <a:spcBef>
                <a:spcPts val="600"/>
              </a:spcBef>
            </a:pPr>
            <a:r>
              <a:rPr lang="en-US" sz="4000" b="1">
                <a:solidFill>
                  <a:srgbClr val="930B2B"/>
                </a:solidFill>
              </a:rPr>
              <a:t>are about </a:t>
            </a:r>
          </a:p>
          <a:p>
            <a:pPr algn="ctr" eaLnBrk="1" hangingPunct="1">
              <a:spcBef>
                <a:spcPts val="600"/>
              </a:spcBef>
            </a:pPr>
            <a:r>
              <a:rPr lang="en-US" sz="4000" b="1">
                <a:solidFill>
                  <a:srgbClr val="930B2B"/>
                </a:solidFill>
              </a:rPr>
              <a:t>Chemically Specific Properties</a:t>
            </a:r>
          </a:p>
          <a:p>
            <a:pPr algn="ctr" eaLnBrk="1" hangingPunct="1">
              <a:spcBef>
                <a:spcPts val="600"/>
              </a:spcBef>
            </a:pPr>
            <a:endParaRPr lang="en-US" sz="4000" b="1">
              <a:solidFill>
                <a:srgbClr val="930B2B"/>
              </a:solidFill>
            </a:endParaRPr>
          </a:p>
          <a:p>
            <a:pPr algn="ctr" eaLnBrk="1" hangingPunct="1">
              <a:spcBef>
                <a:spcPts val="600"/>
              </a:spcBef>
            </a:pPr>
            <a:r>
              <a:rPr lang="en-US" altLang="ko-KR" sz="2400" b="1" u="sng">
                <a:solidFill>
                  <a:srgbClr val="19194D"/>
                </a:solidFill>
                <a:ea typeface="Gulim" pitchFamily="34" charset="-127"/>
              </a:rPr>
              <a:t>Chemically</a:t>
            </a:r>
            <a:r>
              <a:rPr lang="en-US" sz="2400" b="1" u="sng">
                <a:solidFill>
                  <a:srgbClr val="19194D"/>
                </a:solidFill>
              </a:rPr>
              <a:t> Specific</a:t>
            </a:r>
            <a:r>
              <a:rPr lang="en-US" sz="2400" b="1">
                <a:solidFill>
                  <a:srgbClr val="19194D"/>
                </a:solidFill>
              </a:rPr>
              <a:t> Properties </a:t>
            </a:r>
            <a:br>
              <a:rPr lang="en-US" sz="2400" b="1">
                <a:solidFill>
                  <a:srgbClr val="19194D"/>
                </a:solidFill>
              </a:rPr>
            </a:br>
            <a:r>
              <a:rPr lang="en-US" sz="2400" b="1">
                <a:solidFill>
                  <a:srgbClr val="19194D"/>
                </a:solidFill>
              </a:rPr>
              <a:t>are the same thing as their</a:t>
            </a:r>
            <a:br>
              <a:rPr lang="en-US" sz="2400" b="1">
                <a:solidFill>
                  <a:srgbClr val="19194D"/>
                </a:solidFill>
              </a:rPr>
            </a:br>
            <a:r>
              <a:rPr lang="en-US" sz="2400" b="1">
                <a:solidFill>
                  <a:srgbClr val="19194D"/>
                </a:solidFill>
              </a:rPr>
              <a:t>DEVIATION </a:t>
            </a:r>
            <a:br>
              <a:rPr lang="en-US" sz="2400" b="1">
                <a:solidFill>
                  <a:srgbClr val="19194D"/>
                </a:solidFill>
              </a:rPr>
            </a:br>
            <a:r>
              <a:rPr lang="en-US" sz="2400" b="1">
                <a:solidFill>
                  <a:srgbClr val="19194D"/>
                </a:solidFill>
              </a:rPr>
              <a:t>from properties of </a:t>
            </a:r>
            <a:br>
              <a:rPr lang="en-US" sz="2400" b="1">
                <a:solidFill>
                  <a:srgbClr val="19194D"/>
                </a:solidFill>
              </a:rPr>
            </a:br>
            <a:r>
              <a:rPr lang="en-US" sz="2400" b="1">
                <a:solidFill>
                  <a:srgbClr val="19194D"/>
                </a:solidFill>
              </a:rPr>
              <a:t>SIMPLE FLUIDS</a:t>
            </a:r>
            <a:endParaRPr lang="en-US" sz="2400" b="1">
              <a:solidFill>
                <a:srgbClr val="000000"/>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3666" name="Title 1"/>
          <p:cNvSpPr>
            <a:spLocks noGrp="1"/>
          </p:cNvSpPr>
          <p:nvPr>
            <p:ph type="title"/>
          </p:nvPr>
        </p:nvSpPr>
        <p:spPr>
          <a:xfrm>
            <a:off x="685800" y="119063"/>
            <a:ext cx="7772400" cy="1143000"/>
          </a:xfrm>
        </p:spPr>
        <p:txBody>
          <a:bodyPr/>
          <a:lstStyle/>
          <a:p>
            <a:r>
              <a:rPr lang="en-US" b="1" smtClean="0"/>
              <a:t> </a:t>
            </a:r>
            <a:r>
              <a:rPr lang="en-US" b="1" smtClean="0">
                <a:solidFill>
                  <a:srgbClr val="19066A"/>
                </a:solidFill>
              </a:rPr>
              <a:t>Bad Theory</a:t>
            </a:r>
            <a:br>
              <a:rPr lang="en-US" b="1" smtClean="0">
                <a:solidFill>
                  <a:srgbClr val="19066A"/>
                </a:solidFill>
              </a:rPr>
            </a:br>
            <a:r>
              <a:rPr lang="en-US" sz="3600" i="1" smtClean="0">
                <a:solidFill>
                  <a:srgbClr val="19066A"/>
                </a:solidFill>
              </a:rPr>
              <a:t>even without flow</a:t>
            </a:r>
          </a:p>
        </p:txBody>
      </p:sp>
      <p:sp>
        <p:nvSpPr>
          <p:cNvPr id="113667" name="Slide Number Placeholder 2"/>
          <p:cNvSpPr>
            <a:spLocks noGrp="1"/>
          </p:cNvSpPr>
          <p:nvPr>
            <p:ph type="sldNum" sz="quarter" idx="12"/>
          </p:nvPr>
        </p:nvSpPr>
        <p:spPr>
          <a:xfrm>
            <a:off x="8697913" y="6499225"/>
            <a:ext cx="35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F9D27F61-78F8-40FE-9636-CB95353B3020}" type="slidenum">
              <a:rPr lang="en-US" sz="1400" smtClean="0">
                <a:solidFill>
                  <a:srgbClr val="000000"/>
                </a:solidFill>
                <a:latin typeface="Times" pitchFamily="18" charset="0"/>
              </a:rPr>
              <a:pPr/>
              <a:t>20</a:t>
            </a:fld>
            <a:endParaRPr lang="en-US" sz="1400" smtClean="0">
              <a:solidFill>
                <a:srgbClr val="000000"/>
              </a:solidFill>
              <a:latin typeface="Times" pitchFamily="18" charset="0"/>
            </a:endParaRPr>
          </a:p>
        </p:txBody>
      </p:sp>
      <p:sp>
        <p:nvSpPr>
          <p:cNvPr id="113668" name="Rectangle 3"/>
          <p:cNvSpPr>
            <a:spLocks noChangeArrowheads="1"/>
          </p:cNvSpPr>
          <p:nvPr/>
        </p:nvSpPr>
        <p:spPr bwMode="auto">
          <a:xfrm>
            <a:off x="1073150" y="1735138"/>
            <a:ext cx="6945313" cy="3846512"/>
          </a:xfrm>
          <a:prstGeom prst="rect">
            <a:avLst/>
          </a:prstGeom>
          <a:noFill/>
          <a:ln w="38100">
            <a:solidFill>
              <a:srgbClr val="19066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r>
              <a:rPr lang="en-US" sz="2000">
                <a:solidFill>
                  <a:srgbClr val="0B032F"/>
                </a:solidFill>
              </a:rPr>
              <a:t/>
            </a:r>
            <a:br>
              <a:rPr lang="en-US" sz="2000">
                <a:solidFill>
                  <a:srgbClr val="0B032F"/>
                </a:solidFill>
              </a:rPr>
            </a:br>
            <a:r>
              <a:rPr lang="en-US" sz="2000">
                <a:solidFill>
                  <a:srgbClr val="19066A"/>
                </a:solidFill>
              </a:rPr>
              <a:t>“It is still a fact that over the last decades, </a:t>
            </a:r>
            <a:r>
              <a:rPr lang="en-US" sz="2000" b="1">
                <a:solidFill>
                  <a:srgbClr val="19066A"/>
                </a:solidFill>
              </a:rPr>
              <a:t/>
            </a:r>
            <a:br>
              <a:rPr lang="en-US" sz="2000" b="1">
                <a:solidFill>
                  <a:srgbClr val="19066A"/>
                </a:solidFill>
              </a:rPr>
            </a:br>
            <a:r>
              <a:rPr lang="en-US" sz="3600" b="1">
                <a:solidFill>
                  <a:srgbClr val="19066A"/>
                </a:solidFill>
              </a:rPr>
              <a:t>it was easier to fly to the moon </a:t>
            </a:r>
            <a:r>
              <a:rPr lang="en-US" sz="2800" b="1">
                <a:solidFill>
                  <a:srgbClr val="19066A"/>
                </a:solidFill>
              </a:rPr>
              <a:t/>
            </a:r>
            <a:br>
              <a:rPr lang="en-US" sz="2800" b="1">
                <a:solidFill>
                  <a:srgbClr val="19066A"/>
                </a:solidFill>
              </a:rPr>
            </a:br>
            <a:r>
              <a:rPr lang="en-US" sz="2000">
                <a:solidFill>
                  <a:srgbClr val="19066A"/>
                </a:solidFill>
              </a:rPr>
              <a:t>than to describe the </a:t>
            </a:r>
            <a:br>
              <a:rPr lang="en-US" sz="2000">
                <a:solidFill>
                  <a:srgbClr val="19066A"/>
                </a:solidFill>
              </a:rPr>
            </a:br>
            <a:r>
              <a:rPr lang="en-US" sz="3200" b="1">
                <a:solidFill>
                  <a:srgbClr val="19066A"/>
                </a:solidFill>
              </a:rPr>
              <a:t>free energy of even the simplest salt solutions </a:t>
            </a:r>
            <a:r>
              <a:rPr lang="en-US" sz="2400" b="1">
                <a:solidFill>
                  <a:srgbClr val="19066A"/>
                </a:solidFill>
              </a:rPr>
              <a:t/>
            </a:r>
            <a:br>
              <a:rPr lang="en-US" sz="2400" b="1">
                <a:solidFill>
                  <a:srgbClr val="19066A"/>
                </a:solidFill>
              </a:rPr>
            </a:br>
            <a:r>
              <a:rPr lang="en-US" sz="2000" i="1">
                <a:solidFill>
                  <a:srgbClr val="19066A"/>
                </a:solidFill>
              </a:rPr>
              <a:t>beyond a concentration of 0.1M or so.”</a:t>
            </a:r>
          </a:p>
          <a:p>
            <a:endParaRPr lang="en-US">
              <a:solidFill>
                <a:srgbClr val="19066A"/>
              </a:solidFill>
            </a:endParaRPr>
          </a:p>
          <a:p>
            <a:pPr algn="ctr"/>
            <a:r>
              <a:rPr lang="en-US">
                <a:solidFill>
                  <a:srgbClr val="19066A"/>
                </a:solidFill>
              </a:rPr>
              <a:t>Kunz, W. "</a:t>
            </a:r>
            <a:r>
              <a:rPr lang="en-US" b="1">
                <a:solidFill>
                  <a:srgbClr val="19066A"/>
                </a:solidFill>
              </a:rPr>
              <a:t>Specific Ion Effects</a:t>
            </a:r>
            <a:r>
              <a:rPr lang="en-US">
                <a:solidFill>
                  <a:srgbClr val="19066A"/>
                </a:solidFill>
              </a:rPr>
              <a:t>"</a:t>
            </a:r>
          </a:p>
          <a:p>
            <a:pPr algn="ctr"/>
            <a:r>
              <a:rPr lang="en-US">
                <a:solidFill>
                  <a:srgbClr val="19066A"/>
                </a:solidFill>
              </a:rPr>
              <a:t>World Scientific Singapore, 2009; p 11.</a:t>
            </a:r>
            <a:r>
              <a:rPr lang="en-US">
                <a:solidFill>
                  <a:srgbClr val="0B032F"/>
                </a:solidFill>
              </a:rPr>
              <a:t/>
            </a:r>
            <a:br>
              <a:rPr lang="en-US">
                <a:solidFill>
                  <a:srgbClr val="0B032F"/>
                </a:solidFill>
              </a:rPr>
            </a:br>
            <a:endParaRPr lang="en-US">
              <a:solidFill>
                <a:srgbClr val="0B032F"/>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4690"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E4F7FA1B-8CF4-444C-A12A-7A24669D0C21}" type="slidenum">
              <a:rPr lang="en-US" sz="1400" smtClean="0">
                <a:solidFill>
                  <a:srgbClr val="000000"/>
                </a:solidFill>
                <a:latin typeface="Times" pitchFamily="18" charset="0"/>
              </a:rPr>
              <a:pPr/>
              <a:t>21</a:t>
            </a:fld>
            <a:endParaRPr lang="en-US" sz="1400" smtClean="0">
              <a:solidFill>
                <a:srgbClr val="000000"/>
              </a:solidFill>
              <a:latin typeface="Times" pitchFamily="18" charset="0"/>
            </a:endParaRPr>
          </a:p>
        </p:txBody>
      </p:sp>
      <p:sp>
        <p:nvSpPr>
          <p:cNvPr id="114691" name="Text Box 2"/>
          <p:cNvSpPr txBox="1">
            <a:spLocks noChangeArrowheads="1"/>
          </p:cNvSpPr>
          <p:nvPr>
            <p:custDataLst>
              <p:tags r:id="rId4"/>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sp>
        <p:nvSpPr>
          <p:cNvPr id="114692" name="Text Box 3"/>
          <p:cNvSpPr txBox="1">
            <a:spLocks noChangeArrowheads="1"/>
          </p:cNvSpPr>
          <p:nvPr>
            <p:custDataLst>
              <p:tags r:id="rId5"/>
            </p:custDataLst>
          </p:nvPr>
        </p:nvSpPr>
        <p:spPr bwMode="auto">
          <a:xfrm>
            <a:off x="0" y="1741488"/>
            <a:ext cx="89122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4400" b="1">
                <a:solidFill>
                  <a:srgbClr val="000066"/>
                </a:solidFill>
                <a:ea typeface="Gulim" pitchFamily="34" charset="-127"/>
              </a:rPr>
              <a:t>Everything </a:t>
            </a:r>
            <a:br>
              <a:rPr lang="en-US" altLang="ko-KR" sz="4400" b="1">
                <a:solidFill>
                  <a:srgbClr val="000066"/>
                </a:solidFill>
                <a:ea typeface="Gulim" pitchFamily="34" charset="-127"/>
              </a:rPr>
            </a:br>
            <a:r>
              <a:rPr lang="en-US" altLang="ko-KR" sz="4400" b="1">
                <a:solidFill>
                  <a:srgbClr val="000066"/>
                </a:solidFill>
                <a:ea typeface="Gulim" pitchFamily="34" charset="-127"/>
              </a:rPr>
              <a:t>Interacts</a:t>
            </a:r>
          </a:p>
          <a:p>
            <a:pPr algn="ctr" eaLnBrk="1" hangingPunct="1"/>
            <a:r>
              <a:rPr lang="en-US" altLang="ko-KR" sz="3600">
                <a:solidFill>
                  <a:srgbClr val="000066"/>
                </a:solidFill>
                <a:ea typeface="Gulim" pitchFamily="34" charset="-127"/>
              </a:rPr>
              <a:t>with </a:t>
            </a:r>
            <a:br>
              <a:rPr lang="en-US" altLang="ko-KR" sz="3600">
                <a:solidFill>
                  <a:srgbClr val="000066"/>
                </a:solidFill>
                <a:ea typeface="Gulim" pitchFamily="34" charset="-127"/>
              </a:rPr>
            </a:br>
            <a:r>
              <a:rPr lang="en-US" altLang="ko-KR" sz="4400" b="1">
                <a:solidFill>
                  <a:srgbClr val="000066"/>
                </a:solidFill>
                <a:ea typeface="Gulim" pitchFamily="34" charset="-127"/>
              </a:rPr>
              <a:t>Everything</a:t>
            </a:r>
            <a:endParaRPr lang="en-US" altLang="ko-KR" sz="4000" b="1">
              <a:solidFill>
                <a:srgbClr val="000066"/>
              </a:solidFill>
              <a:ea typeface="Gulim" pitchFamily="34" charset="-127"/>
            </a:endParaRPr>
          </a:p>
        </p:txBody>
      </p:sp>
      <p:sp>
        <p:nvSpPr>
          <p:cNvPr id="114693" name="Rectangle 4"/>
          <p:cNvSpPr>
            <a:spLocks noChangeArrowheads="1"/>
          </p:cNvSpPr>
          <p:nvPr>
            <p:custDataLst>
              <p:tags r:id="rId6"/>
            </p:custDataLst>
          </p:nvPr>
        </p:nvSpPr>
        <p:spPr bwMode="auto">
          <a:xfrm>
            <a:off x="247650" y="184150"/>
            <a:ext cx="859155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2800" b="1">
                <a:solidFill>
                  <a:srgbClr val="BE0000"/>
                </a:solidFill>
                <a:ea typeface="Gulim" pitchFamily="34" charset="-127"/>
              </a:rPr>
              <a:t>Ions in Water are the Liquid of Life</a:t>
            </a:r>
          </a:p>
          <a:p>
            <a:pPr algn="ctr" eaLnBrk="0" hangingPunct="0">
              <a:spcBef>
                <a:spcPct val="50000"/>
              </a:spcBef>
            </a:pPr>
            <a:r>
              <a:rPr lang="en-US" altLang="ko-KR" sz="2800" b="1">
                <a:solidFill>
                  <a:srgbClr val="BE0000"/>
                </a:solidFill>
                <a:ea typeface="Gulim" pitchFamily="34" charset="-127"/>
              </a:rPr>
              <a:t>They are not ideal solutions</a:t>
            </a:r>
            <a:endParaRPr lang="en-US" altLang="ko-KR" sz="6600" b="1">
              <a:solidFill>
                <a:srgbClr val="BE0000"/>
              </a:solidFill>
              <a:ea typeface="Gulim" pitchFamily="34" charset="-127"/>
            </a:endParaRPr>
          </a:p>
        </p:txBody>
      </p:sp>
      <p:sp>
        <p:nvSpPr>
          <p:cNvPr id="114694" name="Rectangle 6"/>
          <p:cNvSpPr>
            <a:spLocks noChangeArrowheads="1"/>
          </p:cNvSpPr>
          <p:nvPr>
            <p:custDataLst>
              <p:tags r:id="rId7"/>
            </p:custDataLst>
          </p:nvPr>
        </p:nvSpPr>
        <p:spPr bwMode="auto">
          <a:xfrm>
            <a:off x="1944688" y="4792663"/>
            <a:ext cx="51974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i="1">
                <a:solidFill>
                  <a:srgbClr val="700000"/>
                </a:solidFill>
              </a:rPr>
              <a:t>For Modelers and Mathematicians</a:t>
            </a:r>
            <a:endParaRPr lang="en-US" b="1">
              <a:solidFill>
                <a:srgbClr val="700000"/>
              </a:solidFill>
            </a:endParaRPr>
          </a:p>
          <a:p>
            <a:pPr algn="ctr"/>
            <a:r>
              <a:rPr lang="en-US" altLang="ko-KR" b="1">
                <a:solidFill>
                  <a:srgbClr val="000066"/>
                </a:solidFill>
                <a:ea typeface="Gulim" pitchFamily="34" charset="-127"/>
              </a:rPr>
              <a:t>Tremendous Opportunity for Applied Mathematics</a:t>
            </a:r>
          </a:p>
          <a:p>
            <a:pPr algn="ctr"/>
            <a:r>
              <a:rPr lang="en-US" altLang="ko-KR">
                <a:solidFill>
                  <a:srgbClr val="000066"/>
                </a:solidFill>
                <a:ea typeface="Gulim" pitchFamily="34" charset="-127"/>
              </a:rPr>
              <a:t>because</a:t>
            </a:r>
          </a:p>
          <a:p>
            <a:pPr algn="ctr"/>
            <a:r>
              <a:rPr lang="en-US">
                <a:solidFill>
                  <a:srgbClr val="19066A"/>
                </a:solidFill>
              </a:rPr>
              <a:t>‘law’ of mass action assumes nothing interacts</a:t>
            </a:r>
            <a:r>
              <a:rPr lang="en-US" altLang="ko-KR" b="1">
                <a:solidFill>
                  <a:srgbClr val="000066"/>
                </a:solidFill>
                <a:ea typeface="Gulim" pitchFamily="34" charset="-127"/>
              </a:rPr>
              <a:t/>
            </a:r>
            <a:br>
              <a:rPr lang="en-US" altLang="ko-KR" b="1">
                <a:solidFill>
                  <a:srgbClr val="000066"/>
                </a:solidFill>
                <a:ea typeface="Gulim" pitchFamily="34" charset="-127"/>
              </a:rPr>
            </a:br>
            <a:r>
              <a:rPr lang="en-US" altLang="ko-KR" b="1">
                <a:solidFill>
                  <a:srgbClr val="000066"/>
                </a:solidFill>
                <a:ea typeface="Gulim" pitchFamily="34" charset="-127"/>
              </a:rPr>
              <a:t>Chun Liu’s Energetic Variational Principle</a:t>
            </a:r>
            <a:r>
              <a:rPr lang="en-US" altLang="ko-KR" sz="1800" b="1">
                <a:solidFill>
                  <a:srgbClr val="000066"/>
                </a:solidFill>
                <a:ea typeface="Gulim" pitchFamily="34" charset="-127"/>
              </a:rPr>
              <a:t> </a:t>
            </a:r>
          </a:p>
          <a:p>
            <a:pPr algn="ctr"/>
            <a:r>
              <a:rPr lang="en-US" altLang="ko-KR" sz="1800" b="1" i="1">
                <a:solidFill>
                  <a:srgbClr val="000066"/>
                </a:solidFill>
                <a:ea typeface="Gulim" pitchFamily="34" charset="-127"/>
              </a:rPr>
              <a:t>EnVarA</a:t>
            </a:r>
            <a:endParaRPr lang="en-US" b="1" i="1">
              <a:solidFill>
                <a:srgbClr val="00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57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CB4A768-7452-429B-8884-566FA018425E}" type="slidenum">
              <a:rPr lang="en-US" sz="1400" smtClean="0">
                <a:solidFill>
                  <a:srgbClr val="000000"/>
                </a:solidFill>
                <a:latin typeface="Times" pitchFamily="18" charset="0"/>
              </a:rPr>
              <a:pPr/>
              <a:t>22</a:t>
            </a:fld>
            <a:endParaRPr lang="en-US" sz="1400" smtClean="0">
              <a:solidFill>
                <a:srgbClr val="000000"/>
              </a:solidFill>
              <a:latin typeface="Times" pitchFamily="18" charset="0"/>
            </a:endParaRPr>
          </a:p>
        </p:txBody>
      </p:sp>
      <p:sp>
        <p:nvSpPr>
          <p:cNvPr id="115715" name="Text Box 2"/>
          <p:cNvSpPr txBox="1">
            <a:spLocks noChangeArrowheads="1"/>
          </p:cNvSpPr>
          <p:nvPr/>
        </p:nvSpPr>
        <p:spPr bwMode="auto">
          <a:xfrm>
            <a:off x="906463" y="971550"/>
            <a:ext cx="7231062"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0" tIns="45672" rIns="91340" bIns="4567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10000"/>
              </a:spcBef>
            </a:pPr>
            <a:endParaRPr lang="en-US" sz="3600" b="1" i="1">
              <a:solidFill>
                <a:srgbClr val="2D2D8A"/>
              </a:solidFill>
            </a:endParaRPr>
          </a:p>
          <a:p>
            <a:pPr algn="ctr" eaLnBrk="1" hangingPunct="1">
              <a:spcBef>
                <a:spcPct val="10000"/>
              </a:spcBef>
            </a:pPr>
            <a:r>
              <a:rPr lang="en-US" sz="4400" b="1">
                <a:solidFill>
                  <a:srgbClr val="2D2D8A"/>
                </a:solidFill>
              </a:rPr>
              <a:t>Mathematics of Chemistry </a:t>
            </a:r>
          </a:p>
          <a:p>
            <a:pPr algn="ctr" eaLnBrk="1" hangingPunct="1">
              <a:spcBef>
                <a:spcPct val="10000"/>
              </a:spcBef>
            </a:pPr>
            <a:r>
              <a:rPr lang="en-US" sz="2400" b="1" u="sng">
                <a:solidFill>
                  <a:srgbClr val="2D2D8A"/>
                </a:solidFill>
              </a:rPr>
              <a:t>must</a:t>
            </a:r>
            <a:r>
              <a:rPr lang="en-US" sz="2400" b="1">
                <a:solidFill>
                  <a:srgbClr val="2D2D8A"/>
                </a:solidFill>
              </a:rPr>
              <a:t> deal </a:t>
            </a:r>
          </a:p>
          <a:p>
            <a:pPr algn="ctr" eaLnBrk="1" hangingPunct="1">
              <a:spcBef>
                <a:spcPct val="10000"/>
              </a:spcBef>
            </a:pPr>
            <a:r>
              <a:rPr lang="en-US" sz="4400" b="1">
                <a:solidFill>
                  <a:srgbClr val="2D2D8A"/>
                </a:solidFill>
              </a:rPr>
              <a:t>Naturally </a:t>
            </a:r>
          </a:p>
          <a:p>
            <a:pPr algn="ctr" eaLnBrk="1" hangingPunct="1">
              <a:spcBef>
                <a:spcPct val="10000"/>
              </a:spcBef>
            </a:pPr>
            <a:r>
              <a:rPr lang="en-US" sz="2400" b="1">
                <a:solidFill>
                  <a:srgbClr val="2D2D8A"/>
                </a:solidFill>
              </a:rPr>
              <a:t>with </a:t>
            </a:r>
            <a:r>
              <a:rPr lang="en-US" sz="4400" b="1">
                <a:solidFill>
                  <a:srgbClr val="2D2D8A"/>
                </a:solidFill>
              </a:rPr>
              <a:t/>
            </a:r>
            <a:br>
              <a:rPr lang="en-US" sz="4400" b="1">
                <a:solidFill>
                  <a:srgbClr val="2D2D8A"/>
                </a:solidFill>
              </a:rPr>
            </a:br>
            <a:r>
              <a:rPr lang="en-US" sz="4400" b="1">
                <a:solidFill>
                  <a:srgbClr val="2D2D8A"/>
                </a:solidFill>
              </a:rPr>
              <a:t>Interactions</a:t>
            </a:r>
            <a:endParaRPr lang="en-US" sz="3600" b="1">
              <a:solidFill>
                <a:srgbClr val="19194D"/>
              </a:solidFill>
            </a:endParaRPr>
          </a:p>
        </p:txBody>
      </p:sp>
      <p:sp>
        <p:nvSpPr>
          <p:cNvPr id="115716" name="Rectangle 3"/>
          <p:cNvSpPr>
            <a:spLocks noChangeArrowheads="1"/>
          </p:cNvSpPr>
          <p:nvPr/>
        </p:nvSpPr>
        <p:spPr bwMode="auto">
          <a:xfrm>
            <a:off x="3408363" y="274638"/>
            <a:ext cx="2197100"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0" tIns="45672" rIns="91340" bIns="45672">
            <a:spAutoFit/>
          </a:bodyPr>
          <a:lstStyle/>
          <a:p>
            <a:pPr algn="ctr">
              <a:spcBef>
                <a:spcPct val="10000"/>
              </a:spcBef>
            </a:pPr>
            <a:r>
              <a:rPr lang="en-US" b="1" i="1">
                <a:solidFill>
                  <a:srgbClr val="2D2D8A"/>
                </a:solidFill>
              </a:rPr>
              <a:t>Everything Interacts</a:t>
            </a:r>
          </a:p>
        </p:txBody>
      </p:sp>
      <p:sp>
        <p:nvSpPr>
          <p:cNvPr id="115717" name="Rectangle 1"/>
          <p:cNvSpPr>
            <a:spLocks noChangeArrowheads="1"/>
          </p:cNvSpPr>
          <p:nvPr/>
        </p:nvSpPr>
        <p:spPr bwMode="auto">
          <a:xfrm>
            <a:off x="409575" y="4921250"/>
            <a:ext cx="85248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00">
                <a:solidFill>
                  <a:srgbClr val="19066A"/>
                </a:solidFill>
              </a:rPr>
              <a:t>‘Law of Mass Action’  assumes nothing interacts</a:t>
            </a:r>
          </a:p>
          <a:p>
            <a:pPr algn="ctr"/>
            <a:r>
              <a:rPr lang="en-US" sz="2000" b="1" i="1">
                <a:solidFill>
                  <a:srgbClr val="800000"/>
                </a:solidFill>
              </a:rPr>
              <a:t>So this is a great opportunity for new mathematics and applications!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67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4C3C6BC0-1BB4-4502-A417-9B2A1B0E92FD}" type="slidenum">
              <a:rPr lang="en-US" sz="1400" smtClean="0">
                <a:solidFill>
                  <a:srgbClr val="000000"/>
                </a:solidFill>
                <a:latin typeface="Times" pitchFamily="18" charset="0"/>
              </a:rPr>
              <a:pPr/>
              <a:t>23</a:t>
            </a:fld>
            <a:endParaRPr lang="en-US" sz="1400" smtClean="0">
              <a:solidFill>
                <a:srgbClr val="000000"/>
              </a:solidFill>
              <a:latin typeface="Times" pitchFamily="18" charset="0"/>
            </a:endParaRPr>
          </a:p>
        </p:txBody>
      </p:sp>
      <p:sp>
        <p:nvSpPr>
          <p:cNvPr id="116739" name="Text Box 2"/>
          <p:cNvSpPr txBox="1">
            <a:spLocks noChangeArrowheads="1"/>
          </p:cNvSpPr>
          <p:nvPr/>
        </p:nvSpPr>
        <p:spPr bwMode="auto">
          <a:xfrm>
            <a:off x="906463" y="971550"/>
            <a:ext cx="7231062"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0" tIns="45672" rIns="91340" bIns="4567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10000"/>
              </a:spcBef>
            </a:pPr>
            <a:endParaRPr lang="en-US" sz="3600" b="1" i="1">
              <a:solidFill>
                <a:srgbClr val="2D2D8A"/>
              </a:solidFill>
            </a:endParaRPr>
          </a:p>
          <a:p>
            <a:pPr algn="ctr" eaLnBrk="1" hangingPunct="1">
              <a:spcBef>
                <a:spcPct val="10000"/>
              </a:spcBef>
            </a:pPr>
            <a:r>
              <a:rPr lang="en-US" sz="2000" b="1">
                <a:solidFill>
                  <a:srgbClr val="2D2D8A"/>
                </a:solidFill>
              </a:rPr>
              <a:t>Mathematics of Chemistry </a:t>
            </a:r>
          </a:p>
          <a:p>
            <a:pPr algn="ctr" eaLnBrk="1" hangingPunct="1">
              <a:spcBef>
                <a:spcPct val="10000"/>
              </a:spcBef>
            </a:pPr>
            <a:r>
              <a:rPr lang="en-US" sz="1100" b="1" u="sng">
                <a:solidFill>
                  <a:srgbClr val="2D2D8A"/>
                </a:solidFill>
              </a:rPr>
              <a:t>must</a:t>
            </a:r>
            <a:r>
              <a:rPr lang="en-US" sz="1100" b="1">
                <a:solidFill>
                  <a:srgbClr val="2D2D8A"/>
                </a:solidFill>
              </a:rPr>
              <a:t> deal </a:t>
            </a:r>
          </a:p>
          <a:p>
            <a:pPr algn="ctr" eaLnBrk="1" hangingPunct="1">
              <a:spcBef>
                <a:spcPct val="10000"/>
              </a:spcBef>
            </a:pPr>
            <a:r>
              <a:rPr lang="en-US" sz="2000" b="1">
                <a:solidFill>
                  <a:srgbClr val="2D2D8A"/>
                </a:solidFill>
              </a:rPr>
              <a:t>Naturally </a:t>
            </a:r>
          </a:p>
          <a:p>
            <a:pPr algn="ctr" eaLnBrk="1" hangingPunct="1">
              <a:spcBef>
                <a:spcPct val="10000"/>
              </a:spcBef>
            </a:pPr>
            <a:r>
              <a:rPr lang="en-US" sz="1100" b="1">
                <a:solidFill>
                  <a:srgbClr val="2D2D8A"/>
                </a:solidFill>
              </a:rPr>
              <a:t>with </a:t>
            </a:r>
            <a:r>
              <a:rPr lang="en-US" sz="2000" b="1">
                <a:solidFill>
                  <a:srgbClr val="2D2D8A"/>
                </a:solidFill>
              </a:rPr>
              <a:t/>
            </a:r>
            <a:br>
              <a:rPr lang="en-US" sz="2000" b="1">
                <a:solidFill>
                  <a:srgbClr val="2D2D8A"/>
                </a:solidFill>
              </a:rPr>
            </a:br>
            <a:r>
              <a:rPr lang="en-US" sz="2000" b="1">
                <a:solidFill>
                  <a:srgbClr val="2D2D8A"/>
                </a:solidFill>
              </a:rPr>
              <a:t>Interactions</a:t>
            </a:r>
            <a:endParaRPr lang="en-US" b="1">
              <a:solidFill>
                <a:srgbClr val="19194D"/>
              </a:solidFill>
            </a:endParaRPr>
          </a:p>
        </p:txBody>
      </p:sp>
      <p:sp>
        <p:nvSpPr>
          <p:cNvPr id="116740" name="Rectangle 3"/>
          <p:cNvSpPr>
            <a:spLocks noChangeArrowheads="1"/>
          </p:cNvSpPr>
          <p:nvPr/>
        </p:nvSpPr>
        <p:spPr bwMode="auto">
          <a:xfrm>
            <a:off x="1087438" y="274638"/>
            <a:ext cx="68389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0" tIns="45672" rIns="91340" bIns="45672">
            <a:spAutoFit/>
          </a:bodyPr>
          <a:lstStyle/>
          <a:p>
            <a:pPr algn="ctr">
              <a:spcBef>
                <a:spcPct val="10000"/>
              </a:spcBef>
            </a:pPr>
            <a:r>
              <a:rPr lang="en-US" sz="5400" b="1" i="1">
                <a:solidFill>
                  <a:srgbClr val="2D2D8A"/>
                </a:solidFill>
              </a:rPr>
              <a:t>Everything Interacts</a:t>
            </a:r>
          </a:p>
        </p:txBody>
      </p:sp>
      <p:sp>
        <p:nvSpPr>
          <p:cNvPr id="116741" name="Rectangle 1"/>
          <p:cNvSpPr>
            <a:spLocks noChangeArrowheads="1"/>
          </p:cNvSpPr>
          <p:nvPr/>
        </p:nvSpPr>
        <p:spPr bwMode="auto">
          <a:xfrm>
            <a:off x="409575" y="3221038"/>
            <a:ext cx="8524875"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400" b="1">
                <a:solidFill>
                  <a:srgbClr val="19066A"/>
                </a:solidFill>
              </a:rPr>
              <a:t>‘Law of Mass Action’ </a:t>
            </a:r>
            <a:r>
              <a:rPr lang="en-US" sz="4400">
                <a:solidFill>
                  <a:srgbClr val="19066A"/>
                </a:solidFill>
              </a:rPr>
              <a:t/>
            </a:r>
            <a:br>
              <a:rPr lang="en-US" sz="4400">
                <a:solidFill>
                  <a:srgbClr val="19066A"/>
                </a:solidFill>
              </a:rPr>
            </a:br>
            <a:r>
              <a:rPr lang="en-US" sz="4400">
                <a:solidFill>
                  <a:srgbClr val="19066A"/>
                </a:solidFill>
              </a:rPr>
              <a:t>assumes </a:t>
            </a:r>
            <a:br>
              <a:rPr lang="en-US" sz="4400">
                <a:solidFill>
                  <a:srgbClr val="19066A"/>
                </a:solidFill>
              </a:rPr>
            </a:br>
            <a:r>
              <a:rPr lang="en-US" sz="4400">
                <a:solidFill>
                  <a:srgbClr val="19066A"/>
                </a:solidFill>
              </a:rPr>
              <a:t>Nothing Interacts</a:t>
            </a:r>
          </a:p>
          <a:p>
            <a:pPr algn="ctr"/>
            <a:r>
              <a:rPr lang="en-US" sz="2000" b="1" i="1">
                <a:solidFill>
                  <a:srgbClr val="800000"/>
                </a:solidFill>
              </a:rPr>
              <a:t>So this is a great opportunity for new mathematics and applications!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117762" name="Slide Number Placeholder 1"/>
          <p:cNvSpPr>
            <a:spLocks noGrp="1"/>
          </p:cNvSpPr>
          <p:nvPr>
            <p:ph type="sldNum" sz="quarter" idx="12"/>
            <p:custDataLst>
              <p:tags r:id="rId4"/>
            </p:custDataLst>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l"/>
            <a:r>
              <a:rPr lang="en-US" sz="1400" smtClean="0">
                <a:solidFill>
                  <a:srgbClr val="000000"/>
                </a:solidFill>
                <a:latin typeface="Times" pitchFamily="18" charset="0"/>
              </a:rPr>
              <a:t>Page </a:t>
            </a:r>
            <a:fld id="{9056DE77-56B6-4AD4-9F96-0646A72C629C}" type="slidenum">
              <a:rPr lang="en-US" sz="1400" smtClean="0">
                <a:solidFill>
                  <a:srgbClr val="000000"/>
                </a:solidFill>
                <a:latin typeface="Times" pitchFamily="18" charset="0"/>
              </a:rPr>
              <a:pPr algn="l"/>
              <a:t>24</a:t>
            </a:fld>
            <a:endParaRPr lang="en-US" sz="1400" smtClean="0">
              <a:solidFill>
                <a:srgbClr val="000000"/>
              </a:solidFill>
              <a:latin typeface="Times" pitchFamily="18" charset="0"/>
            </a:endParaRPr>
          </a:p>
        </p:txBody>
      </p:sp>
      <p:sp>
        <p:nvSpPr>
          <p:cNvPr id="117763" name="Right Arrow 7"/>
          <p:cNvSpPr>
            <a:spLocks noChangeArrowheads="1"/>
          </p:cNvSpPr>
          <p:nvPr/>
        </p:nvSpPr>
        <p:spPr bwMode="auto">
          <a:xfrm>
            <a:off x="4672013" y="2846388"/>
            <a:ext cx="2114550" cy="877887"/>
          </a:xfrm>
          <a:prstGeom prst="rightArrow">
            <a:avLst>
              <a:gd name="adj1" fmla="val 50000"/>
              <a:gd name="adj2" fmla="val 5000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cxnSp>
        <p:nvCxnSpPr>
          <p:cNvPr id="117764" name="Straight Arrow Connector 9"/>
          <p:cNvCxnSpPr>
            <a:cxnSpLocks noChangeShapeType="1"/>
          </p:cNvCxnSpPr>
          <p:nvPr/>
        </p:nvCxnSpPr>
        <p:spPr bwMode="auto">
          <a:xfrm>
            <a:off x="6103938" y="2349500"/>
            <a:ext cx="238125" cy="2759075"/>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type="arrow" w="med" len="med"/>
                <a:tailEnd type="arrow" w="med" len="med"/>
              </a14:hiddenLine>
            </a:ext>
          </a:extLst>
        </p:spPr>
      </p:cxnSp>
      <p:grpSp>
        <p:nvGrpSpPr>
          <p:cNvPr id="117765" name="Group 27"/>
          <p:cNvGrpSpPr>
            <a:grpSpLocks/>
          </p:cNvGrpSpPr>
          <p:nvPr/>
        </p:nvGrpSpPr>
        <p:grpSpPr bwMode="auto">
          <a:xfrm>
            <a:off x="820738" y="196850"/>
            <a:ext cx="8193087" cy="6516688"/>
            <a:chOff x="820305" y="196901"/>
            <a:chExt cx="8193642" cy="6517088"/>
          </a:xfrm>
        </p:grpSpPr>
        <p:grpSp>
          <p:nvGrpSpPr>
            <p:cNvPr id="117767" name="Group 28"/>
            <p:cNvGrpSpPr>
              <a:grpSpLocks/>
            </p:cNvGrpSpPr>
            <p:nvPr/>
          </p:nvGrpSpPr>
          <p:grpSpPr bwMode="auto">
            <a:xfrm>
              <a:off x="820305" y="196901"/>
              <a:ext cx="5293668" cy="6517088"/>
              <a:chOff x="2723207" y="230457"/>
              <a:chExt cx="5293668" cy="6517088"/>
            </a:xfrm>
          </p:grpSpPr>
          <p:pic>
            <p:nvPicPr>
              <p:cNvPr id="117774" name="Picture 3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23207" y="230457"/>
                <a:ext cx="4814184" cy="651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5" name="TextBox 3"/>
              <p:cNvSpPr txBox="1">
                <a:spLocks noChangeArrowheads="1"/>
              </p:cNvSpPr>
              <p:nvPr>
                <p:custDataLst>
                  <p:tags r:id="rId6"/>
                </p:custDataLst>
              </p:nvPr>
            </p:nvSpPr>
            <p:spPr bwMode="auto">
              <a:xfrm>
                <a:off x="2924837" y="2846940"/>
                <a:ext cx="5092038" cy="113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0" tIns="45672" rIns="91340" bIns="4567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2000" b="1">
                    <a:solidFill>
                      <a:srgbClr val="19066A"/>
                    </a:solidFill>
                    <a:latin typeface="Calibri" pitchFamily="34" charset="0"/>
                  </a:rPr>
                  <a:t>‘</a:t>
                </a:r>
                <a:r>
                  <a:rPr lang="en-US" sz="2400" b="1">
                    <a:solidFill>
                      <a:srgbClr val="19066A"/>
                    </a:solidFill>
                    <a:latin typeface="Calibri" pitchFamily="34" charset="0"/>
                  </a:rPr>
                  <a:t>Law</a:t>
                </a:r>
                <a:r>
                  <a:rPr lang="en-US" sz="2000" b="1">
                    <a:solidFill>
                      <a:srgbClr val="19066A"/>
                    </a:solidFill>
                    <a:latin typeface="Calibri" pitchFamily="34" charset="0"/>
                  </a:rPr>
                  <a:t>’</a:t>
                </a:r>
                <a:r>
                  <a:rPr lang="en-US" sz="2400" b="1">
                    <a:solidFill>
                      <a:srgbClr val="19066A"/>
                    </a:solidFill>
                    <a:latin typeface="Calibri" pitchFamily="34" charset="0"/>
                  </a:rPr>
                  <a:t> of Mass Action </a:t>
                </a:r>
                <a:br>
                  <a:rPr lang="en-US" sz="2400" b="1">
                    <a:solidFill>
                      <a:srgbClr val="19066A"/>
                    </a:solidFill>
                    <a:latin typeface="Calibri" pitchFamily="34" charset="0"/>
                  </a:rPr>
                </a:br>
                <a:r>
                  <a:rPr lang="en-US" sz="2000">
                    <a:solidFill>
                      <a:srgbClr val="19066A"/>
                    </a:solidFill>
                    <a:latin typeface="Calibri" pitchFamily="34" charset="0"/>
                  </a:rPr>
                  <a:t>including</a:t>
                </a:r>
                <a:r>
                  <a:rPr lang="en-US" sz="2400" b="1">
                    <a:solidFill>
                      <a:srgbClr val="19066A"/>
                    </a:solidFill>
                    <a:latin typeface="Calibri" pitchFamily="34" charset="0"/>
                  </a:rPr>
                  <a:t/>
                </a:r>
                <a:br>
                  <a:rPr lang="en-US" sz="2400" b="1">
                    <a:solidFill>
                      <a:srgbClr val="19066A"/>
                    </a:solidFill>
                    <a:latin typeface="Calibri" pitchFamily="34" charset="0"/>
                  </a:rPr>
                </a:br>
                <a:r>
                  <a:rPr lang="en-US" sz="2400" b="1">
                    <a:solidFill>
                      <a:srgbClr val="19066A"/>
                    </a:solidFill>
                    <a:latin typeface="Calibri" pitchFamily="34" charset="0"/>
                  </a:rPr>
                  <a:t>Interactions</a:t>
                </a:r>
                <a:endParaRPr lang="en-US" sz="1200" b="1">
                  <a:solidFill>
                    <a:srgbClr val="19066A"/>
                  </a:solidFill>
                  <a:latin typeface="Calibri" pitchFamily="34" charset="0"/>
                </a:endParaRPr>
              </a:p>
            </p:txBody>
          </p:sp>
          <p:sp>
            <p:nvSpPr>
              <p:cNvPr id="117776" name="TextBox 37"/>
              <p:cNvSpPr txBox="1">
                <a:spLocks noChangeArrowheads="1"/>
              </p:cNvSpPr>
              <p:nvPr/>
            </p:nvSpPr>
            <p:spPr bwMode="auto">
              <a:xfrm>
                <a:off x="3913255" y="6094884"/>
                <a:ext cx="305799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900" b="1" i="1">
                    <a:solidFill>
                      <a:srgbClr val="000000"/>
                    </a:solidFill>
                  </a:rPr>
                  <a:t>From Bob Eisenberg  p. 1-6, in this issue</a:t>
                </a:r>
              </a:p>
            </p:txBody>
          </p:sp>
        </p:grpSp>
        <p:sp>
          <p:nvSpPr>
            <p:cNvPr id="117768" name="TextBox 29"/>
            <p:cNvSpPr txBox="1">
              <a:spLocks noChangeArrowheads="1"/>
            </p:cNvSpPr>
            <p:nvPr/>
          </p:nvSpPr>
          <p:spPr bwMode="auto">
            <a:xfrm>
              <a:off x="5964571" y="2813384"/>
              <a:ext cx="291936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000" b="1">
                  <a:solidFill>
                    <a:srgbClr val="19066A"/>
                  </a:solidFill>
                </a:rPr>
                <a:t>Variational Approach</a:t>
              </a:r>
            </a:p>
            <a:p>
              <a:pPr algn="ctr" eaLnBrk="1" hangingPunct="1"/>
              <a:r>
                <a:rPr lang="en-US" sz="2000" b="1">
                  <a:solidFill>
                    <a:srgbClr val="19066A"/>
                  </a:solidFill>
                </a:rPr>
                <a:t>EnVarA</a:t>
              </a:r>
            </a:p>
          </p:txBody>
        </p:sp>
        <p:grpSp>
          <p:nvGrpSpPr>
            <p:cNvPr id="117769" name="Group 30"/>
            <p:cNvGrpSpPr>
              <a:grpSpLocks/>
            </p:cNvGrpSpPr>
            <p:nvPr/>
          </p:nvGrpSpPr>
          <p:grpSpPr bwMode="auto">
            <a:xfrm>
              <a:off x="5375921" y="3875847"/>
              <a:ext cx="3638026" cy="1261303"/>
              <a:chOff x="5375921" y="3875847"/>
              <a:chExt cx="3638026" cy="1261303"/>
            </a:xfrm>
          </p:grpSpPr>
          <p:graphicFrame>
            <p:nvGraphicFramePr>
              <p:cNvPr id="117771" name="Object 32"/>
              <p:cNvGraphicFramePr>
                <a:graphicFrameLocks noChangeAspect="1"/>
              </p:cNvGraphicFramePr>
              <p:nvPr>
                <p:custDataLst>
                  <p:tags r:id="rId5"/>
                </p:custDataLst>
              </p:nvPr>
            </p:nvGraphicFramePr>
            <p:xfrm>
              <a:off x="6202363" y="4073525"/>
              <a:ext cx="2798762" cy="1063625"/>
            </p:xfrm>
            <a:graphic>
              <a:graphicData uri="http://schemas.openxmlformats.org/presentationml/2006/ole">
                <mc:AlternateContent xmlns:mc="http://schemas.openxmlformats.org/markup-compatibility/2006">
                  <mc:Choice xmlns:v="urn:schemas-microsoft-com:vml" Requires="v">
                    <p:oleObj spid="_x0000_s117780" name="Equation" r:id="rId10" imgW="3251160" imgH="1231560" progId="Equation.DSMT4">
                      <p:embed/>
                    </p:oleObj>
                  </mc:Choice>
                  <mc:Fallback>
                    <p:oleObj name="Equation" r:id="rId10" imgW="3251160" imgH="1231560" progId="Equation.DSMT4">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2363" y="4073525"/>
                            <a:ext cx="2798762"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72" name="TextBox 33"/>
              <p:cNvSpPr txBox="1">
                <a:spLocks noChangeArrowheads="1"/>
              </p:cNvSpPr>
              <p:nvPr/>
            </p:nvSpPr>
            <p:spPr bwMode="auto">
              <a:xfrm>
                <a:off x="5375921" y="3875847"/>
                <a:ext cx="23237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i="1">
                    <a:solidFill>
                      <a:srgbClr val="19066A"/>
                    </a:solidFill>
                  </a:rPr>
                  <a:t>Conservative</a:t>
                </a:r>
              </a:p>
            </p:txBody>
          </p:sp>
          <p:sp>
            <p:nvSpPr>
              <p:cNvPr id="117773" name="TextBox 34"/>
              <p:cNvSpPr txBox="1">
                <a:spLocks noChangeArrowheads="1"/>
              </p:cNvSpPr>
              <p:nvPr/>
            </p:nvSpPr>
            <p:spPr bwMode="auto">
              <a:xfrm>
                <a:off x="6690196" y="3877377"/>
                <a:ext cx="23237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i="1">
                    <a:solidFill>
                      <a:srgbClr val="19066A"/>
                    </a:solidFill>
                  </a:rPr>
                  <a:t>Dissipative</a:t>
                </a:r>
              </a:p>
            </p:txBody>
          </p:sp>
        </p:grpSp>
        <p:cxnSp>
          <p:nvCxnSpPr>
            <p:cNvPr id="117770" name="Straight Arrow Connector 31"/>
            <p:cNvCxnSpPr>
              <a:cxnSpLocks noChangeShapeType="1"/>
            </p:cNvCxnSpPr>
            <p:nvPr/>
          </p:nvCxnSpPr>
          <p:spPr bwMode="auto">
            <a:xfrm flipV="1">
              <a:off x="4481361" y="3035030"/>
              <a:ext cx="1622824" cy="714314"/>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sp>
        <p:nvSpPr>
          <p:cNvPr id="117766" name="TextBox 1"/>
          <p:cNvSpPr txBox="1">
            <a:spLocks noChangeArrowheads="1"/>
          </p:cNvSpPr>
          <p:nvPr/>
        </p:nvSpPr>
        <p:spPr bwMode="auto">
          <a:xfrm>
            <a:off x="5716588" y="441325"/>
            <a:ext cx="334645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000" b="1">
                <a:solidFill>
                  <a:srgbClr val="19066A"/>
                </a:solidFill>
              </a:rPr>
              <a:t>‘New’ </a:t>
            </a:r>
            <a:br>
              <a:rPr lang="en-US" sz="2000" b="1">
                <a:solidFill>
                  <a:srgbClr val="19066A"/>
                </a:solidFill>
              </a:rPr>
            </a:br>
            <a:r>
              <a:rPr lang="en-US" sz="3600" b="1">
                <a:solidFill>
                  <a:srgbClr val="19066A"/>
                </a:solidFill>
              </a:rPr>
              <a:t>Mathematics </a:t>
            </a:r>
            <a:r>
              <a:rPr lang="en-US" sz="2400" b="1">
                <a:solidFill>
                  <a:srgbClr val="19066A"/>
                </a:solidFill>
              </a:rPr>
              <a:t>of </a:t>
            </a:r>
            <a:r>
              <a:rPr lang="en-US" sz="3600" b="1">
                <a:solidFill>
                  <a:srgbClr val="19066A"/>
                </a:solidFill>
              </a:rPr>
              <a:t/>
            </a:r>
            <a:br>
              <a:rPr lang="en-US" sz="3600" b="1">
                <a:solidFill>
                  <a:srgbClr val="19066A"/>
                </a:solidFill>
              </a:rPr>
            </a:br>
            <a:r>
              <a:rPr lang="en-US" sz="3600" b="1">
                <a:solidFill>
                  <a:srgbClr val="19066A"/>
                </a:solidFill>
              </a:rPr>
              <a:t>Interactions</a:t>
            </a:r>
            <a:r>
              <a:rPr lang="en-US" sz="2000" b="1">
                <a:solidFill>
                  <a:srgbClr val="19066A"/>
                </a:solidFill>
              </a:rPr>
              <a:t/>
            </a:r>
            <a:br>
              <a:rPr lang="en-US" sz="2000" b="1">
                <a:solidFill>
                  <a:srgbClr val="19066A"/>
                </a:solidFill>
              </a:rPr>
            </a:br>
            <a:endParaRPr lang="en-US" sz="2000" b="1">
              <a:solidFill>
                <a:srgbClr val="19066A"/>
              </a:solidFill>
            </a:endParaRPr>
          </a:p>
        </p:txBody>
      </p: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18786"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BF8188E-D8F5-4BD8-A91F-523CA6FCDADA}" type="slidenum">
              <a:rPr lang="en-US" sz="1400" smtClean="0">
                <a:solidFill>
                  <a:srgbClr val="000000"/>
                </a:solidFill>
                <a:latin typeface="Times" pitchFamily="18" charset="0"/>
              </a:rPr>
              <a:pPr/>
              <a:t>25</a:t>
            </a:fld>
            <a:endParaRPr lang="en-US" sz="1400" smtClean="0">
              <a:solidFill>
                <a:srgbClr val="000000"/>
              </a:solidFill>
              <a:latin typeface="Times" pitchFamily="18" charset="0"/>
            </a:endParaRPr>
          </a:p>
        </p:txBody>
      </p:sp>
      <p:sp>
        <p:nvSpPr>
          <p:cNvPr id="118787" name="Text Box 2"/>
          <p:cNvSpPr txBox="1">
            <a:spLocks noChangeArrowheads="1"/>
          </p:cNvSpPr>
          <p:nvPr>
            <p:custDataLst>
              <p:tags r:id="rId4"/>
            </p:custDataLst>
          </p:nvPr>
        </p:nvSpPr>
        <p:spPr bwMode="auto">
          <a:xfrm>
            <a:off x="104775" y="46513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10000"/>
              </a:spcBef>
            </a:pPr>
            <a:endParaRPr lang="en-US" sz="1100" i="1">
              <a:solidFill>
                <a:srgbClr val="000099"/>
              </a:solidFill>
            </a:endParaRPr>
          </a:p>
          <a:p>
            <a:pPr algn="ctr" eaLnBrk="1" hangingPunct="1">
              <a:spcBef>
                <a:spcPct val="10000"/>
              </a:spcBef>
            </a:pPr>
            <a:r>
              <a:rPr lang="en-US" sz="4400" b="1" i="1">
                <a:solidFill>
                  <a:srgbClr val="000099"/>
                </a:solidFill>
              </a:rPr>
              <a:t>Where to start?</a:t>
            </a:r>
          </a:p>
        </p:txBody>
      </p:sp>
      <p:sp>
        <p:nvSpPr>
          <p:cNvPr id="118788" name="TextBox 2"/>
          <p:cNvSpPr txBox="1">
            <a:spLocks noChangeArrowheads="1"/>
          </p:cNvSpPr>
          <p:nvPr>
            <p:custDataLst>
              <p:tags r:id="rId5"/>
            </p:custDataLst>
          </p:nvPr>
        </p:nvSpPr>
        <p:spPr bwMode="auto">
          <a:xfrm>
            <a:off x="552450" y="2403475"/>
            <a:ext cx="8137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3600" b="1">
                <a:solidFill>
                  <a:srgbClr val="A20000"/>
                </a:solidFill>
              </a:rPr>
              <a:t>Why not compute all the atoms?</a:t>
            </a:r>
            <a:r>
              <a:rPr lang="en-US" sz="2400">
                <a:solidFill>
                  <a:srgbClr val="000000"/>
                </a:solidFill>
              </a:rPr>
              <a:t> </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5"/>
          <p:cNvSpPr>
            <a:spLocks noGrp="1"/>
          </p:cNvSpPr>
          <p:nvPr>
            <p:ph type="sldNum" sz="quarter" idx="12"/>
            <p:custDataLst>
              <p:tags r:id="rId2"/>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E7669D18-AC49-4204-BCD4-0E4247258FBF}" type="slidenum">
              <a:rPr lang="en-US" sz="1400" smtClean="0">
                <a:solidFill>
                  <a:srgbClr val="000000"/>
                </a:solidFill>
              </a:rPr>
              <a:pPr eaLnBrk="1" hangingPunct="1"/>
              <a:t>26</a:t>
            </a:fld>
            <a:endParaRPr lang="en-US" sz="1400" smtClean="0">
              <a:solidFill>
                <a:srgbClr val="000000"/>
              </a:solidFill>
            </a:endParaRPr>
          </a:p>
        </p:txBody>
      </p:sp>
      <p:sp>
        <p:nvSpPr>
          <p:cNvPr id="119811" name="Text Box 2"/>
          <p:cNvSpPr txBox="1">
            <a:spLocks noChangeArrowheads="1"/>
          </p:cNvSpPr>
          <p:nvPr>
            <p:custDataLst>
              <p:tags r:id="rId3"/>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sp>
        <p:nvSpPr>
          <p:cNvPr id="119812" name="Rectangle 4"/>
          <p:cNvSpPr>
            <a:spLocks noChangeArrowheads="1"/>
          </p:cNvSpPr>
          <p:nvPr>
            <p:custDataLst>
              <p:tags r:id="rId4"/>
            </p:custDataLst>
          </p:nvPr>
        </p:nvSpPr>
        <p:spPr bwMode="auto">
          <a:xfrm>
            <a:off x="233363" y="334963"/>
            <a:ext cx="8620125"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4800" b="1" baseline="30000">
                <a:solidFill>
                  <a:srgbClr val="C00000"/>
                </a:solidFill>
                <a:ea typeface="Gulim" pitchFamily="34" charset="-127"/>
              </a:rPr>
              <a:t>Multi-Scale Issues</a:t>
            </a:r>
          </a:p>
          <a:p>
            <a:pPr algn="ctr"/>
            <a:r>
              <a:rPr lang="en-US" sz="2000" i="1" baseline="30000">
                <a:solidFill>
                  <a:srgbClr val="19066A"/>
                </a:solidFill>
              </a:rPr>
              <a:t>Journal of Physical Chemistry C (2010 )114:20719, invited review</a:t>
            </a:r>
            <a:endParaRPr lang="en-US" altLang="ko-KR" sz="5400" baseline="30000">
              <a:solidFill>
                <a:srgbClr val="19066A"/>
              </a:solidFill>
              <a:ea typeface="Gulim" pitchFamily="34" charset="-127"/>
            </a:endParaRPr>
          </a:p>
        </p:txBody>
      </p:sp>
      <p:sp>
        <p:nvSpPr>
          <p:cNvPr id="8" name="Text Box 3"/>
          <p:cNvSpPr txBox="1">
            <a:spLocks noChangeArrowheads="1"/>
          </p:cNvSpPr>
          <p:nvPr>
            <p:custDataLst>
              <p:tags r:id="rId5"/>
            </p:custDataLst>
          </p:nvPr>
        </p:nvSpPr>
        <p:spPr bwMode="auto">
          <a:xfrm>
            <a:off x="1223963" y="4522788"/>
            <a:ext cx="7008812" cy="1292225"/>
          </a:xfrm>
          <a:prstGeom prst="rect">
            <a:avLst/>
          </a:prstGeom>
          <a:noFill/>
          <a:ln w="25400">
            <a:solidFill>
              <a:schemeClr val="accent2">
                <a:lumMod val="75000"/>
              </a:schemeClr>
            </a:solidFill>
            <a:miter lim="800000"/>
            <a:headEnd/>
            <a:tailEnd/>
          </a:ln>
        </p:spPr>
        <p:txBody>
          <a:bodyPr>
            <a:spAutoFit/>
          </a:bodyPr>
          <a:lstStyle/>
          <a:p>
            <a:pPr algn="ctr">
              <a:defRPr/>
            </a:pPr>
            <a:r>
              <a:rPr lang="en-US" altLang="ko-KR" sz="1800" b="1" dirty="0">
                <a:solidFill>
                  <a:srgbClr val="000066"/>
                </a:solidFill>
                <a:ea typeface="Gulim" pitchFamily="34" charset="-127"/>
              </a:rPr>
              <a:t>Biological Scales Occur Together</a:t>
            </a:r>
          </a:p>
          <a:p>
            <a:pPr algn="ctr">
              <a:defRPr/>
            </a:pPr>
            <a:r>
              <a:rPr lang="en-US" altLang="ko-KR" sz="1800" b="1" dirty="0">
                <a:solidFill>
                  <a:srgbClr val="000066"/>
                </a:solidFill>
                <a:ea typeface="Gulim" pitchFamily="34" charset="-127"/>
              </a:rPr>
              <a:t>so must be</a:t>
            </a:r>
          </a:p>
          <a:p>
            <a:pPr algn="ctr">
              <a:defRPr/>
            </a:pPr>
            <a:r>
              <a:rPr lang="en-US" altLang="ko-KR" sz="2400" b="1" u="sng" dirty="0">
                <a:solidFill>
                  <a:srgbClr val="000066"/>
                </a:solidFill>
                <a:ea typeface="Gulim" pitchFamily="34" charset="-127"/>
              </a:rPr>
              <a:t>Computed Together</a:t>
            </a:r>
          </a:p>
          <a:p>
            <a:pPr algn="ctr">
              <a:defRPr/>
            </a:pPr>
            <a:r>
              <a:rPr lang="en-US" altLang="ko-KR" sz="1800" b="1" dirty="0">
                <a:solidFill>
                  <a:srgbClr val="000066"/>
                </a:solidFill>
                <a:ea typeface="Gulim" pitchFamily="34" charset="-127"/>
              </a:rPr>
              <a:t>This may be impossible in simulations</a:t>
            </a:r>
            <a:endParaRPr lang="en-US" altLang="ko-KR" sz="2400" b="1" dirty="0">
              <a:solidFill>
                <a:srgbClr val="000066"/>
              </a:solidFill>
              <a:ea typeface="Gulim" pitchFamily="34" charset="-127"/>
            </a:endParaRPr>
          </a:p>
        </p:txBody>
      </p:sp>
      <p:graphicFrame>
        <p:nvGraphicFramePr>
          <p:cNvPr id="10" name="Table 9"/>
          <p:cNvGraphicFramePr>
            <a:graphicFrameLocks noGrp="1"/>
          </p:cNvGraphicFramePr>
          <p:nvPr>
            <p:custDataLst>
              <p:tags r:id="rId6"/>
            </p:custDataLst>
          </p:nvPr>
        </p:nvGraphicFramePr>
        <p:xfrm>
          <a:off x="1476375" y="1468438"/>
          <a:ext cx="6513513" cy="2860675"/>
        </p:xfrm>
        <a:graphic>
          <a:graphicData uri="http://schemas.openxmlformats.org/drawingml/2006/table">
            <a:tbl>
              <a:tblPr firstRow="1" bandRow="1">
                <a:tableStyleId>{5C22544A-7EE6-4342-B048-85BDC9FD1C3A}</a:tableStyleId>
              </a:tblPr>
              <a:tblGrid>
                <a:gridCol w="2342299"/>
                <a:gridCol w="2000043"/>
                <a:gridCol w="2171171"/>
              </a:tblGrid>
              <a:tr h="813038">
                <a:tc>
                  <a:txBody>
                    <a:bodyPr/>
                    <a:lstStyle/>
                    <a:p>
                      <a:pPr algn="ctr"/>
                      <a:r>
                        <a:rPr lang="en-US" sz="1800" dirty="0" smtClean="0">
                          <a:solidFill>
                            <a:srgbClr val="19066A"/>
                          </a:solidFill>
                        </a:rPr>
                        <a:t>Computational Scale</a:t>
                      </a:r>
                      <a:endParaRPr lang="en-US" sz="1800" dirty="0">
                        <a:solidFill>
                          <a:srgbClr val="19066A"/>
                        </a:solidFill>
                      </a:endParaRPr>
                    </a:p>
                  </a:txBody>
                  <a:tcPr marL="91446" marR="91446" marT="45719" marB="45719">
                    <a:solidFill>
                      <a:schemeClr val="accent1">
                        <a:lumMod val="75000"/>
                      </a:schemeClr>
                    </a:solidFill>
                  </a:tcPr>
                </a:tc>
                <a:tc>
                  <a:txBody>
                    <a:bodyPr/>
                    <a:lstStyle/>
                    <a:p>
                      <a:pPr algn="ctr"/>
                      <a:r>
                        <a:rPr lang="en-US" sz="1800" b="1" kern="1200" dirty="0" smtClean="0">
                          <a:solidFill>
                            <a:srgbClr val="19066A"/>
                          </a:solidFill>
                          <a:latin typeface="+mn-lt"/>
                          <a:ea typeface="+mn-ea"/>
                          <a:cs typeface="+mn-cs"/>
                        </a:rPr>
                        <a:t>Biological </a:t>
                      </a:r>
                    </a:p>
                    <a:p>
                      <a:pPr algn="ctr"/>
                      <a:r>
                        <a:rPr lang="en-US" sz="1800" b="1" kern="1200" dirty="0" smtClean="0">
                          <a:solidFill>
                            <a:srgbClr val="19066A"/>
                          </a:solidFill>
                          <a:latin typeface="+mn-lt"/>
                          <a:ea typeface="+mn-ea"/>
                          <a:cs typeface="+mn-cs"/>
                        </a:rPr>
                        <a:t>Scale</a:t>
                      </a:r>
                    </a:p>
                  </a:txBody>
                  <a:tcPr marL="91446" marR="91446" marT="45719" marB="45719">
                    <a:solidFill>
                      <a:schemeClr val="accent1">
                        <a:lumMod val="75000"/>
                      </a:schemeClr>
                    </a:solidFill>
                  </a:tcPr>
                </a:tc>
                <a:tc>
                  <a:txBody>
                    <a:bodyPr/>
                    <a:lstStyle/>
                    <a:p>
                      <a:pPr algn="ctr"/>
                      <a:r>
                        <a:rPr lang="en-US" sz="1800" b="1" kern="1200" dirty="0" smtClean="0">
                          <a:solidFill>
                            <a:srgbClr val="19066A"/>
                          </a:solidFill>
                          <a:latin typeface="+mn-lt"/>
                          <a:ea typeface="+mn-ea"/>
                          <a:cs typeface="+mn-cs"/>
                        </a:rPr>
                        <a:t>Ratio</a:t>
                      </a:r>
                    </a:p>
                  </a:txBody>
                  <a:tcPr marL="91446" marR="91446" marT="45719" marB="45719">
                    <a:solidFill>
                      <a:schemeClr val="accent1">
                        <a:lumMod val="75000"/>
                      </a:schemeClr>
                    </a:solidFill>
                  </a:tcPr>
                </a:tc>
              </a:tr>
              <a:tr h="471046">
                <a:tc>
                  <a:txBody>
                    <a:bodyPr/>
                    <a:lstStyle/>
                    <a:p>
                      <a:pPr algn="ctr"/>
                      <a:r>
                        <a:rPr lang="en-US" sz="1800" u="sng" dirty="0" smtClean="0">
                          <a:solidFill>
                            <a:srgbClr val="19066A"/>
                          </a:solidFill>
                        </a:rPr>
                        <a:t>Time</a:t>
                      </a:r>
                      <a:r>
                        <a:rPr lang="en-US" sz="1800" dirty="0" smtClean="0">
                          <a:solidFill>
                            <a:srgbClr val="19066A"/>
                          </a:solidFill>
                        </a:rPr>
                        <a:t> 10</a:t>
                      </a:r>
                      <a:r>
                        <a:rPr lang="en-US" sz="1800" baseline="30000" dirty="0" smtClean="0">
                          <a:solidFill>
                            <a:srgbClr val="19066A"/>
                          </a:solidFill>
                        </a:rPr>
                        <a:t>-15</a:t>
                      </a:r>
                      <a:r>
                        <a:rPr lang="en-US" sz="1800" baseline="0" dirty="0" smtClean="0">
                          <a:solidFill>
                            <a:srgbClr val="19066A"/>
                          </a:solidFill>
                        </a:rPr>
                        <a:t> sec</a:t>
                      </a:r>
                      <a:endParaRPr lang="en-US" sz="1800" dirty="0">
                        <a:solidFill>
                          <a:srgbClr val="19066A"/>
                        </a:solidFill>
                      </a:endParaRPr>
                    </a:p>
                  </a:txBody>
                  <a:tcPr marL="91446" marR="91446" marT="45719" marB="45719">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-4</a:t>
                      </a:r>
                      <a:r>
                        <a:rPr lang="en-US" sz="1800" baseline="0" dirty="0" smtClean="0">
                          <a:solidFill>
                            <a:srgbClr val="19066A"/>
                          </a:solidFill>
                        </a:rPr>
                        <a:t> sec</a:t>
                      </a:r>
                      <a:endParaRPr lang="en-US" sz="1800" dirty="0">
                        <a:solidFill>
                          <a:srgbClr val="19066A"/>
                        </a:solidFill>
                      </a:endParaRPr>
                    </a:p>
                  </a:txBody>
                  <a:tcPr marL="91446" marR="91446" marT="45719" marB="45719">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11</a:t>
                      </a:r>
                      <a:endParaRPr lang="en-US" sz="1800" dirty="0">
                        <a:solidFill>
                          <a:srgbClr val="19066A"/>
                        </a:solidFill>
                      </a:endParaRPr>
                    </a:p>
                  </a:txBody>
                  <a:tcPr marL="91446" marR="91446" marT="45719" marB="45719">
                    <a:solidFill>
                      <a:schemeClr val="accent1">
                        <a:lumMod val="75000"/>
                      </a:schemeClr>
                    </a:solidFill>
                  </a:tcPr>
                </a:tc>
              </a:tr>
              <a:tr h="471046">
                <a:tc>
                  <a:txBody>
                    <a:bodyPr/>
                    <a:lstStyle/>
                    <a:p>
                      <a:pPr algn="ctr"/>
                      <a:r>
                        <a:rPr lang="en-US" sz="1800" u="sng" dirty="0" smtClean="0">
                          <a:solidFill>
                            <a:srgbClr val="19066A"/>
                          </a:solidFill>
                        </a:rPr>
                        <a:t>Space</a:t>
                      </a:r>
                      <a:r>
                        <a:rPr lang="en-US" sz="1800" baseline="0" dirty="0" smtClean="0">
                          <a:solidFill>
                            <a:srgbClr val="19066A"/>
                          </a:solidFill>
                        </a:rPr>
                        <a:t> </a:t>
                      </a:r>
                      <a:r>
                        <a:rPr lang="en-US" sz="1800" dirty="0" smtClean="0">
                          <a:solidFill>
                            <a:srgbClr val="19066A"/>
                          </a:solidFill>
                        </a:rPr>
                        <a:t>10</a:t>
                      </a:r>
                      <a:r>
                        <a:rPr lang="en-US" sz="1800" baseline="30000" dirty="0" smtClean="0">
                          <a:solidFill>
                            <a:srgbClr val="19066A"/>
                          </a:solidFill>
                        </a:rPr>
                        <a:t>-11</a:t>
                      </a:r>
                      <a:r>
                        <a:rPr lang="en-US" sz="1800" baseline="0" dirty="0" smtClean="0">
                          <a:solidFill>
                            <a:srgbClr val="19066A"/>
                          </a:solidFill>
                        </a:rPr>
                        <a:t> m</a:t>
                      </a:r>
                      <a:endParaRPr lang="en-US" sz="1800" dirty="0">
                        <a:solidFill>
                          <a:srgbClr val="19066A"/>
                        </a:solidFill>
                      </a:endParaRPr>
                    </a:p>
                  </a:txBody>
                  <a:tcPr marL="91446" marR="91446" marT="45719" marB="45719">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-5</a:t>
                      </a:r>
                      <a:r>
                        <a:rPr lang="en-US" sz="1800" baseline="0" dirty="0" smtClean="0">
                          <a:solidFill>
                            <a:srgbClr val="19066A"/>
                          </a:solidFill>
                        </a:rPr>
                        <a:t> m</a:t>
                      </a:r>
                      <a:endParaRPr lang="en-US" sz="1800" dirty="0">
                        <a:solidFill>
                          <a:srgbClr val="19066A"/>
                        </a:solidFill>
                      </a:endParaRPr>
                    </a:p>
                  </a:txBody>
                  <a:tcPr marL="91446" marR="91446" marT="45719" marB="45719">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6</a:t>
                      </a:r>
                      <a:endParaRPr lang="en-US" sz="1800" dirty="0">
                        <a:solidFill>
                          <a:srgbClr val="19066A"/>
                        </a:solidFill>
                      </a:endParaRPr>
                    </a:p>
                  </a:txBody>
                  <a:tcPr marL="91446" marR="91446" marT="45719" marB="45719">
                    <a:solidFill>
                      <a:schemeClr val="accent1">
                        <a:lumMod val="75000"/>
                      </a:schemeClr>
                    </a:solidFill>
                  </a:tcPr>
                </a:tc>
              </a:tr>
              <a:tr h="465321">
                <a:tc>
                  <a:txBody>
                    <a:bodyPr/>
                    <a:lstStyle/>
                    <a:p>
                      <a:pPr algn="ctr"/>
                      <a:r>
                        <a:rPr lang="en-US" sz="1800" u="sng" dirty="0" smtClean="0">
                          <a:solidFill>
                            <a:srgbClr val="19066A"/>
                          </a:solidFill>
                        </a:rPr>
                        <a:t>Spatial</a:t>
                      </a:r>
                      <a:r>
                        <a:rPr lang="en-US" sz="1800" u="sng" baseline="0" dirty="0" smtClean="0">
                          <a:solidFill>
                            <a:srgbClr val="19066A"/>
                          </a:solidFill>
                        </a:rPr>
                        <a:t> </a:t>
                      </a:r>
                      <a:r>
                        <a:rPr lang="en-US" sz="1800" u="sng" dirty="0" smtClean="0">
                          <a:solidFill>
                            <a:srgbClr val="19066A"/>
                          </a:solidFill>
                        </a:rPr>
                        <a:t>Resolution</a:t>
                      </a:r>
                      <a:endParaRPr lang="en-US" sz="1800" u="sng" dirty="0">
                        <a:solidFill>
                          <a:srgbClr val="19066A"/>
                        </a:solidFill>
                      </a:endParaRPr>
                    </a:p>
                  </a:txBody>
                  <a:tcPr marL="91446" marR="91446" marT="45719" marB="45719">
                    <a:solidFill>
                      <a:schemeClr val="accent1">
                        <a:lumMod val="75000"/>
                      </a:schemeClr>
                    </a:solidFill>
                  </a:tcPr>
                </a:tc>
                <a:tc>
                  <a:txBody>
                    <a:bodyPr/>
                    <a:lstStyle/>
                    <a:p>
                      <a:pPr>
                        <a:spcBef>
                          <a:spcPts val="600"/>
                        </a:spcBef>
                      </a:pPr>
                      <a:endParaRPr lang="en-US" sz="1400" i="1" dirty="0">
                        <a:solidFill>
                          <a:srgbClr val="19066A"/>
                        </a:solidFill>
                      </a:endParaRPr>
                    </a:p>
                  </a:txBody>
                  <a:tcPr marL="91446" marR="91446" marT="45719" marB="45719">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12</a:t>
                      </a:r>
                      <a:endParaRPr lang="en-US" sz="1800" dirty="0" smtClean="0">
                        <a:solidFill>
                          <a:srgbClr val="19066A"/>
                        </a:solidFill>
                      </a:endParaRPr>
                    </a:p>
                  </a:txBody>
                  <a:tcPr marL="91446" marR="91446" marT="45719" marB="45719">
                    <a:solidFill>
                      <a:schemeClr val="accent1">
                        <a:lumMod val="75000"/>
                      </a:schemeClr>
                    </a:solidFill>
                  </a:tcPr>
                </a:tc>
              </a:tr>
              <a:tr h="64022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u="sng" dirty="0" smtClean="0">
                          <a:solidFill>
                            <a:srgbClr val="19066A"/>
                          </a:solidFill>
                        </a:rPr>
                        <a:t>Solute Concentration</a:t>
                      </a:r>
                      <a:endParaRPr lang="en-US" sz="1800" u="sng" dirty="0">
                        <a:solidFill>
                          <a:srgbClr val="19066A"/>
                        </a:solidFill>
                      </a:endParaRPr>
                    </a:p>
                  </a:txBody>
                  <a:tcPr marL="91446" marR="91446" marT="45719" marB="45719">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19066A"/>
                          </a:solidFill>
                          <a:effectLst/>
                          <a:uLnTx/>
                          <a:uFillTx/>
                          <a:latin typeface="+mn-lt"/>
                          <a:ea typeface="+mn-ea"/>
                          <a:cs typeface="+mn-cs"/>
                        </a:rPr>
                        <a:t>10</a:t>
                      </a:r>
                      <a:r>
                        <a:rPr kumimoji="0" lang="en-US" sz="1800" b="0" i="0" u="none" strike="noStrike" kern="1200" cap="none" spc="0" normalizeH="0" baseline="30000" noProof="0" dirty="0" smtClean="0">
                          <a:ln>
                            <a:noFill/>
                          </a:ln>
                          <a:solidFill>
                            <a:srgbClr val="19066A"/>
                          </a:solidFill>
                          <a:effectLst/>
                          <a:uLnTx/>
                          <a:uFillTx/>
                          <a:latin typeface="+mn-lt"/>
                          <a:ea typeface="+mn-ea"/>
                          <a:cs typeface="+mn-cs"/>
                        </a:rPr>
                        <a:t>-11</a:t>
                      </a:r>
                      <a:r>
                        <a:rPr kumimoji="0" lang="en-US" sz="1800" b="0" i="0" u="none" strike="noStrike" kern="1200" cap="none" spc="0" normalizeH="0" baseline="0" noProof="0" dirty="0" smtClean="0">
                          <a:ln>
                            <a:noFill/>
                          </a:ln>
                          <a:solidFill>
                            <a:srgbClr val="19066A"/>
                          </a:solidFill>
                          <a:effectLst/>
                          <a:uLnTx/>
                          <a:uFillTx/>
                          <a:latin typeface="+mn-lt"/>
                          <a:ea typeface="+mn-ea"/>
                          <a:cs typeface="+mn-cs"/>
                        </a:rPr>
                        <a:t> to 10</a:t>
                      </a:r>
                      <a:r>
                        <a:rPr kumimoji="0" lang="en-US" sz="1800" b="0" i="0" u="none" strike="noStrike" kern="1200" cap="none" spc="0" normalizeH="0" baseline="30000" noProof="0" dirty="0" smtClean="0">
                          <a:ln>
                            <a:noFill/>
                          </a:ln>
                          <a:solidFill>
                            <a:srgbClr val="19066A"/>
                          </a:solidFill>
                          <a:effectLst/>
                          <a:uLnTx/>
                          <a:uFillTx/>
                          <a:latin typeface="+mn-lt"/>
                          <a:ea typeface="+mn-ea"/>
                          <a:cs typeface="+mn-cs"/>
                        </a:rPr>
                        <a:t>1 </a:t>
                      </a:r>
                      <a:r>
                        <a:rPr kumimoji="0" lang="en-US" sz="1800" b="0" i="0" u="none" strike="noStrike" kern="1200" cap="none" spc="0" normalizeH="0" baseline="0" noProof="0" dirty="0" smtClean="0">
                          <a:ln>
                            <a:noFill/>
                          </a:ln>
                          <a:solidFill>
                            <a:srgbClr val="19066A"/>
                          </a:solidFill>
                          <a:effectLst/>
                          <a:uLnTx/>
                          <a:uFillTx/>
                          <a:latin typeface="+mn-lt"/>
                          <a:ea typeface="+mn-ea"/>
                          <a:cs typeface="+mn-cs"/>
                        </a:rPr>
                        <a:t>M</a:t>
                      </a:r>
                    </a:p>
                    <a:p>
                      <a:endParaRPr lang="en-US" sz="1800" dirty="0">
                        <a:solidFill>
                          <a:srgbClr val="19066A"/>
                        </a:solidFill>
                      </a:endParaRPr>
                    </a:p>
                  </a:txBody>
                  <a:tcPr marL="91446" marR="91446" marT="45719" marB="45719">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19066A"/>
                          </a:solidFill>
                        </a:rPr>
                        <a:t>10</a:t>
                      </a:r>
                      <a:r>
                        <a:rPr lang="en-US" sz="1800" baseline="30000" dirty="0" smtClean="0">
                          <a:solidFill>
                            <a:srgbClr val="19066A"/>
                          </a:solidFill>
                        </a:rPr>
                        <a:t>12</a:t>
                      </a:r>
                      <a:endParaRPr lang="en-US" sz="1800" dirty="0" smtClean="0">
                        <a:solidFill>
                          <a:srgbClr val="19066A"/>
                        </a:solidFill>
                      </a:endParaRPr>
                    </a:p>
                  </a:txBody>
                  <a:tcPr marL="91446" marR="91446" marT="45719" marB="45719">
                    <a:solidFill>
                      <a:schemeClr val="accent1">
                        <a:lumMod val="75000"/>
                      </a:schemeClr>
                    </a:solidFill>
                  </a:tcPr>
                </a:tc>
              </a:tr>
            </a:tbl>
          </a:graphicData>
        </a:graphic>
      </p:graphicFrame>
      <p:sp>
        <p:nvSpPr>
          <p:cNvPr id="119840" name="TextBox 10"/>
          <p:cNvSpPr txBox="1">
            <a:spLocks noChangeArrowheads="1"/>
          </p:cNvSpPr>
          <p:nvPr>
            <p:custDataLst>
              <p:tags r:id="rId7"/>
            </p:custDataLst>
          </p:nvPr>
        </p:nvSpPr>
        <p:spPr bwMode="auto">
          <a:xfrm>
            <a:off x="3281363" y="6103938"/>
            <a:ext cx="155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a:solidFill>
                <a:srgbClr val="000000"/>
              </a:solidFill>
            </a:endParaRPr>
          </a:p>
        </p:txBody>
      </p:sp>
      <p:sp>
        <p:nvSpPr>
          <p:cNvPr id="119841" name="TextBox 11"/>
          <p:cNvSpPr txBox="1">
            <a:spLocks noChangeArrowheads="1"/>
          </p:cNvSpPr>
          <p:nvPr>
            <p:custDataLst>
              <p:tags r:id="rId8"/>
            </p:custDataLst>
          </p:nvPr>
        </p:nvSpPr>
        <p:spPr bwMode="auto">
          <a:xfrm>
            <a:off x="3786188" y="3305175"/>
            <a:ext cx="20939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i="1">
                <a:solidFill>
                  <a:srgbClr val="19066A"/>
                </a:solidFill>
              </a:rPr>
              <a:t>Three Dimensional </a:t>
            </a:r>
            <a:r>
              <a:rPr lang="en-US" sz="1200">
                <a:solidFill>
                  <a:srgbClr val="19066A"/>
                </a:solidFill>
              </a:rPr>
              <a:t> (10</a:t>
            </a:r>
            <a:r>
              <a:rPr lang="en-US" sz="1200" baseline="30000">
                <a:solidFill>
                  <a:srgbClr val="19066A"/>
                </a:solidFill>
              </a:rPr>
              <a:t>4</a:t>
            </a:r>
            <a:r>
              <a:rPr lang="en-US" sz="1200">
                <a:solidFill>
                  <a:srgbClr val="19066A"/>
                </a:solidFill>
              </a:rPr>
              <a:t>)</a:t>
            </a:r>
            <a:r>
              <a:rPr lang="en-US" sz="1200" baseline="30000">
                <a:solidFill>
                  <a:srgbClr val="19066A"/>
                </a:solidFill>
              </a:rPr>
              <a:t>3</a:t>
            </a:r>
            <a:endParaRPr lang="en-US" sz="1200">
              <a:solidFill>
                <a:srgbClr val="19066A"/>
              </a:solidFill>
            </a:endParaRPr>
          </a:p>
        </p:txBody>
      </p:sp>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208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91102368-49EA-44AE-928F-FE05F23F4F97}" type="slidenum">
              <a:rPr lang="en-US" sz="1400">
                <a:solidFill>
                  <a:srgbClr val="000000"/>
                </a:solidFill>
                <a:latin typeface="Times" pitchFamily="18" charset="0"/>
              </a:rPr>
              <a:pPr/>
              <a:t>27</a:t>
            </a:fld>
            <a:endParaRPr lang="en-US" sz="1400">
              <a:solidFill>
                <a:srgbClr val="000000"/>
              </a:solidFill>
              <a:latin typeface="Times" pitchFamily="18" charset="0"/>
            </a:endParaRPr>
          </a:p>
        </p:txBody>
      </p:sp>
      <p:sp>
        <p:nvSpPr>
          <p:cNvPr id="120835" name="Rectangle 4"/>
          <p:cNvSpPr>
            <a:spLocks noChangeArrowheads="1"/>
          </p:cNvSpPr>
          <p:nvPr/>
        </p:nvSpPr>
        <p:spPr bwMode="auto">
          <a:xfrm>
            <a:off x="257175" y="5370513"/>
            <a:ext cx="8591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1800" b="1">
                <a:solidFill>
                  <a:srgbClr val="700000"/>
                </a:solidFill>
                <a:ea typeface="Gulim" pitchFamily="34" charset="-127"/>
              </a:rPr>
              <a:t>Life occurs in Interacting Solutions</a:t>
            </a:r>
            <a:endParaRPr lang="en-US" altLang="ko-KR" sz="4800" b="1">
              <a:solidFill>
                <a:srgbClr val="700000"/>
              </a:solidFill>
              <a:ea typeface="Gulim" pitchFamily="34" charset="-127"/>
            </a:endParaRPr>
          </a:p>
        </p:txBody>
      </p:sp>
      <p:sp>
        <p:nvSpPr>
          <p:cNvPr id="120836" name="Text Box 5"/>
          <p:cNvSpPr txBox="1">
            <a:spLocks noChangeArrowheads="1"/>
          </p:cNvSpPr>
          <p:nvPr/>
        </p:nvSpPr>
        <p:spPr bwMode="auto">
          <a:xfrm>
            <a:off x="193675" y="592138"/>
            <a:ext cx="8655050" cy="444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1100" b="1" u="sng">
              <a:solidFill>
                <a:srgbClr val="19066A"/>
              </a:solidFill>
            </a:endParaRPr>
          </a:p>
          <a:p>
            <a:pPr algn="ctr" eaLnBrk="1" hangingPunct="1">
              <a:spcBef>
                <a:spcPct val="50000"/>
              </a:spcBef>
            </a:pPr>
            <a:r>
              <a:rPr lang="en-US" sz="3600" b="1">
                <a:solidFill>
                  <a:srgbClr val="19066A"/>
                </a:solidFill>
                <a:ea typeface="Gulim" pitchFamily="34" charset="-127"/>
              </a:rPr>
              <a:t>Force Fields are Calibrated </a:t>
            </a:r>
            <a:r>
              <a:rPr lang="en-US" sz="3200" b="1">
                <a:solidFill>
                  <a:srgbClr val="19066A"/>
                </a:solidFill>
                <a:ea typeface="Gulim" pitchFamily="34" charset="-127"/>
              </a:rPr>
              <a:t/>
            </a:r>
            <a:br>
              <a:rPr lang="en-US" sz="3200" b="1">
                <a:solidFill>
                  <a:srgbClr val="19066A"/>
                </a:solidFill>
                <a:ea typeface="Gulim" pitchFamily="34" charset="-127"/>
              </a:rPr>
            </a:br>
            <a:r>
              <a:rPr lang="en-US" sz="3600" b="1" u="sng">
                <a:solidFill>
                  <a:srgbClr val="19066A"/>
                </a:solidFill>
                <a:ea typeface="Gulim" pitchFamily="34" charset="-127"/>
              </a:rPr>
              <a:t>Ignoring Interactions</a:t>
            </a:r>
            <a:r>
              <a:rPr lang="en-US" sz="3600" b="1">
                <a:solidFill>
                  <a:srgbClr val="19066A"/>
                </a:solidFill>
                <a:ea typeface="Gulim" pitchFamily="34" charset="-127"/>
              </a:rPr>
              <a:t> with ions</a:t>
            </a:r>
          </a:p>
          <a:p>
            <a:pPr algn="ctr" eaLnBrk="1" hangingPunct="1">
              <a:spcBef>
                <a:spcPct val="50000"/>
              </a:spcBef>
            </a:pPr>
            <a:r>
              <a:rPr lang="en-US" altLang="ko-KR" sz="2400">
                <a:solidFill>
                  <a:srgbClr val="19066A"/>
                </a:solidFill>
                <a:ea typeface="Gulim" pitchFamily="34" charset="-127"/>
              </a:rPr>
              <a:t>but</a:t>
            </a:r>
          </a:p>
          <a:p>
            <a:pPr algn="ctr" eaLnBrk="1" hangingPunct="1">
              <a:spcBef>
                <a:spcPct val="50000"/>
              </a:spcBef>
            </a:pPr>
            <a:r>
              <a:rPr lang="en-US" altLang="ko-KR" sz="3600" b="1">
                <a:solidFill>
                  <a:srgbClr val="19066A"/>
                </a:solidFill>
                <a:ea typeface="Gulim" pitchFamily="34" charset="-127"/>
              </a:rPr>
              <a:t>Chemically</a:t>
            </a:r>
            <a:r>
              <a:rPr lang="en-US" sz="3600" b="1">
                <a:solidFill>
                  <a:srgbClr val="19066A"/>
                </a:solidFill>
                <a:ea typeface="Gulim" pitchFamily="34" charset="-127"/>
              </a:rPr>
              <a:t> Specific Properties </a:t>
            </a:r>
            <a:r>
              <a:rPr lang="en-US" sz="3200" b="1">
                <a:solidFill>
                  <a:srgbClr val="19066A"/>
                </a:solidFill>
                <a:ea typeface="Gulim" pitchFamily="34" charset="-127"/>
              </a:rPr>
              <a:t/>
            </a:r>
            <a:br>
              <a:rPr lang="en-US" sz="3200" b="1">
                <a:solidFill>
                  <a:srgbClr val="19066A"/>
                </a:solidFill>
                <a:ea typeface="Gulim" pitchFamily="34" charset="-127"/>
              </a:rPr>
            </a:br>
            <a:r>
              <a:rPr lang="en-US" sz="2400">
                <a:solidFill>
                  <a:srgbClr val="19066A"/>
                </a:solidFill>
                <a:ea typeface="Gulim" pitchFamily="34" charset="-127"/>
              </a:rPr>
              <a:t>come from </a:t>
            </a:r>
            <a:r>
              <a:rPr lang="en-US" sz="3200" b="1">
                <a:solidFill>
                  <a:srgbClr val="19066A"/>
                </a:solidFill>
                <a:ea typeface="Gulim" pitchFamily="34" charset="-127"/>
              </a:rPr>
              <a:t/>
            </a:r>
            <a:br>
              <a:rPr lang="en-US" sz="3200" b="1">
                <a:solidFill>
                  <a:srgbClr val="19066A"/>
                </a:solidFill>
                <a:ea typeface="Gulim" pitchFamily="34" charset="-127"/>
              </a:rPr>
            </a:br>
            <a:r>
              <a:rPr lang="en-US" sz="3600" b="1">
                <a:solidFill>
                  <a:srgbClr val="19066A"/>
                </a:solidFill>
                <a:ea typeface="Gulim" pitchFamily="34" charset="-127"/>
              </a:rPr>
              <a:t>Interactions</a:t>
            </a:r>
            <a:r>
              <a:rPr lang="en-US" sz="3200" b="1">
                <a:solidFill>
                  <a:srgbClr val="19066A"/>
                </a:solidFill>
                <a:ea typeface="Gulim" pitchFamily="34" charset="-127"/>
              </a:rPr>
              <a:t/>
            </a:r>
            <a:br>
              <a:rPr lang="en-US" sz="3200" b="1">
                <a:solidFill>
                  <a:srgbClr val="19066A"/>
                </a:solidFill>
                <a:ea typeface="Gulim" pitchFamily="34" charset="-127"/>
              </a:rPr>
            </a:br>
            <a:r>
              <a:rPr lang="en-US" sz="3200">
                <a:solidFill>
                  <a:srgbClr val="19066A"/>
                </a:solidFill>
                <a:ea typeface="Gulim" pitchFamily="34" charset="-127"/>
              </a:rPr>
              <a:t> </a:t>
            </a:r>
            <a:r>
              <a:rPr lang="en-US" sz="2400">
                <a:solidFill>
                  <a:srgbClr val="19066A"/>
                </a:solidFill>
                <a:ea typeface="Gulim" pitchFamily="34" charset="-127"/>
              </a:rPr>
              <a:t>in Ionic Solutions</a:t>
            </a:r>
            <a:endParaRPr lang="en-US" sz="2400" b="1">
              <a:solidFill>
                <a:srgbClr val="19066A"/>
              </a:solidFill>
              <a:ea typeface="Gulim" pitchFamily="34" charset="-127"/>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218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3A49238-72F2-4EA9-A3C7-11753D8367D2}" type="slidenum">
              <a:rPr lang="en-US" sz="1400" smtClean="0">
                <a:latin typeface="Times" pitchFamily="18" charset="0"/>
              </a:rPr>
              <a:pPr/>
              <a:t>28</a:t>
            </a:fld>
            <a:endParaRPr lang="en-US" sz="1400" smtClean="0">
              <a:latin typeface="Times" pitchFamily="18" charset="0"/>
            </a:endParaRPr>
          </a:p>
        </p:txBody>
      </p:sp>
      <p:sp>
        <p:nvSpPr>
          <p:cNvPr id="121859" name="Text Box 2"/>
          <p:cNvSpPr txBox="1">
            <a:spLocks noChangeArrowheads="1"/>
          </p:cNvSpPr>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sp>
        <p:nvSpPr>
          <p:cNvPr id="121860" name="Text Box 3"/>
          <p:cNvSpPr txBox="1">
            <a:spLocks noChangeArrowheads="1"/>
          </p:cNvSpPr>
          <p:nvPr/>
        </p:nvSpPr>
        <p:spPr bwMode="auto">
          <a:xfrm>
            <a:off x="107950" y="422275"/>
            <a:ext cx="89122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b="1">
                <a:solidFill>
                  <a:srgbClr val="000066"/>
                </a:solidFill>
                <a:ea typeface="Gulim" pitchFamily="34" charset="-127"/>
              </a:rPr>
              <a:t>Molecular Dynamics Simulations </a:t>
            </a:r>
            <a:br>
              <a:rPr lang="en-US" altLang="ko-KR" b="1">
                <a:solidFill>
                  <a:srgbClr val="000066"/>
                </a:solidFill>
                <a:ea typeface="Gulim" pitchFamily="34" charset="-127"/>
              </a:rPr>
            </a:br>
            <a:r>
              <a:rPr lang="en-US" altLang="ko-KR" sz="1200">
                <a:solidFill>
                  <a:srgbClr val="000066"/>
                </a:solidFill>
                <a:ea typeface="Gulim" pitchFamily="34" charset="-127"/>
              </a:rPr>
              <a:t>almost always </a:t>
            </a:r>
            <a:br>
              <a:rPr lang="en-US" altLang="ko-KR" sz="1200">
                <a:solidFill>
                  <a:srgbClr val="000066"/>
                </a:solidFill>
                <a:ea typeface="Gulim" pitchFamily="34" charset="-127"/>
              </a:rPr>
            </a:br>
            <a:r>
              <a:rPr lang="en-US" altLang="ko-KR" b="1">
                <a:solidFill>
                  <a:srgbClr val="000066"/>
                </a:solidFill>
                <a:ea typeface="Gulim" pitchFamily="34" charset="-127"/>
              </a:rPr>
              <a:t>Assume No Interactions </a:t>
            </a:r>
          </a:p>
        </p:txBody>
      </p:sp>
      <p:sp>
        <p:nvSpPr>
          <p:cNvPr id="121861" name="TextBox 20"/>
          <p:cNvSpPr txBox="1">
            <a:spLocks noChangeArrowheads="1"/>
          </p:cNvSpPr>
          <p:nvPr/>
        </p:nvSpPr>
        <p:spPr bwMode="auto">
          <a:xfrm>
            <a:off x="-47625" y="1566863"/>
            <a:ext cx="90678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3600" b="1" i="1">
                <a:solidFill>
                  <a:srgbClr val="19066A"/>
                </a:solidFill>
              </a:rPr>
              <a:t>Real Solutions </a:t>
            </a:r>
            <a:r>
              <a:rPr lang="en-US" sz="3600" b="1" i="1" u="sng">
                <a:solidFill>
                  <a:srgbClr val="19066A"/>
                </a:solidFill>
              </a:rPr>
              <a:t>Always</a:t>
            </a:r>
            <a:r>
              <a:rPr lang="en-US" sz="3600" b="1" i="1">
                <a:solidFill>
                  <a:srgbClr val="19066A"/>
                </a:solidFill>
              </a:rPr>
              <a:t> Have Interactions</a:t>
            </a:r>
          </a:p>
          <a:p>
            <a:pPr algn="ctr" eaLnBrk="1" hangingPunct="1"/>
            <a:endParaRPr lang="en-US" sz="2400" b="1" i="1">
              <a:solidFill>
                <a:srgbClr val="000000"/>
              </a:solidFill>
            </a:endParaRPr>
          </a:p>
          <a:p>
            <a:pPr algn="ctr" eaLnBrk="1" hangingPunct="1"/>
            <a:r>
              <a:rPr lang="en-US" sz="2400" b="1" i="1" u="sng">
                <a:solidFill>
                  <a:srgbClr val="19066A"/>
                </a:solidFill>
              </a:rPr>
              <a:t>Electric Field </a:t>
            </a:r>
          </a:p>
          <a:p>
            <a:pPr algn="ctr" eaLnBrk="1" hangingPunct="1"/>
            <a:r>
              <a:rPr lang="en-US" sz="2400" b="1" i="1">
                <a:solidFill>
                  <a:srgbClr val="19066A"/>
                </a:solidFill>
              </a:rPr>
              <a:t>Every ion interacts with every other ion</a:t>
            </a:r>
          </a:p>
          <a:p>
            <a:pPr algn="ctr" eaLnBrk="1" hangingPunct="1"/>
            <a:r>
              <a:rPr lang="en-US" sz="2400" i="1">
                <a:solidFill>
                  <a:srgbClr val="19066A"/>
                </a:solidFill>
              </a:rPr>
              <a:t>through the </a:t>
            </a:r>
          </a:p>
          <a:p>
            <a:pPr algn="ctr" eaLnBrk="1" hangingPunct="1"/>
            <a:r>
              <a:rPr lang="en-US" sz="2400" b="1" i="1" u="sng">
                <a:solidFill>
                  <a:srgbClr val="19066A"/>
                </a:solidFill>
              </a:rPr>
              <a:t>Ionic Atmosphere</a:t>
            </a:r>
          </a:p>
          <a:p>
            <a:pPr algn="ctr" eaLnBrk="1" hangingPunct="1"/>
            <a:endParaRPr lang="en-US" sz="2400" b="1" i="1">
              <a:solidFill>
                <a:srgbClr val="19066A"/>
              </a:solidFill>
            </a:endParaRPr>
          </a:p>
          <a:p>
            <a:pPr algn="ctr" eaLnBrk="1" hangingPunct="1"/>
            <a:r>
              <a:rPr lang="en-US" sz="2400" b="1" i="1">
                <a:solidFill>
                  <a:srgbClr val="19066A"/>
                </a:solidFill>
              </a:rPr>
              <a:t>Ionic atmosphere is crowded around the center</a:t>
            </a:r>
          </a:p>
          <a:p>
            <a:pPr algn="ctr" eaLnBrk="1" hangingPunct="1"/>
            <a:r>
              <a:rPr lang="en-US" sz="2400" b="1" i="1" u="sng">
                <a:solidFill>
                  <a:srgbClr val="19066A"/>
                </a:solidFill>
              </a:rPr>
              <a:t>Steric Effects</a:t>
            </a:r>
            <a:endParaRPr lang="en-US" sz="3200" b="1" u="sng">
              <a:solidFill>
                <a:srgbClr val="19066A"/>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228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FD13EB1E-FBCD-4329-882F-00DCBD160D2F}" type="slidenum">
              <a:rPr lang="en-US" sz="1400" smtClean="0">
                <a:solidFill>
                  <a:srgbClr val="000000"/>
                </a:solidFill>
                <a:latin typeface="Times" pitchFamily="18" charset="0"/>
              </a:rPr>
              <a:pPr/>
              <a:t>29</a:t>
            </a:fld>
            <a:endParaRPr lang="en-US" sz="1400" smtClean="0">
              <a:solidFill>
                <a:srgbClr val="000000"/>
              </a:solidFill>
              <a:latin typeface="Times" pitchFamily="18" charset="0"/>
            </a:endParaRPr>
          </a:p>
        </p:txBody>
      </p:sp>
      <p:sp>
        <p:nvSpPr>
          <p:cNvPr id="122883" name="Rectangle 4"/>
          <p:cNvSpPr>
            <a:spLocks noChangeArrowheads="1"/>
          </p:cNvSpPr>
          <p:nvPr/>
        </p:nvSpPr>
        <p:spPr bwMode="auto">
          <a:xfrm>
            <a:off x="350838" y="5427663"/>
            <a:ext cx="8591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1800" b="1">
                <a:solidFill>
                  <a:srgbClr val="700000"/>
                </a:solidFill>
                <a:ea typeface="Gulim" pitchFamily="34" charset="-127"/>
              </a:rPr>
              <a:t>Ions in Water are the Liquid of Life. </a:t>
            </a:r>
            <a:br>
              <a:rPr lang="en-US" altLang="ko-KR" sz="1800" b="1">
                <a:solidFill>
                  <a:srgbClr val="700000"/>
                </a:solidFill>
                <a:ea typeface="Gulim" pitchFamily="34" charset="-127"/>
              </a:rPr>
            </a:br>
            <a:r>
              <a:rPr lang="en-US" altLang="ko-KR" sz="1800" b="1">
                <a:solidFill>
                  <a:srgbClr val="700000"/>
                </a:solidFill>
                <a:ea typeface="Gulim" pitchFamily="34" charset="-127"/>
              </a:rPr>
              <a:t>They are not ideal solutions</a:t>
            </a:r>
            <a:endParaRPr lang="en-US" altLang="ko-KR" sz="4800" b="1">
              <a:solidFill>
                <a:srgbClr val="700000"/>
              </a:solidFill>
              <a:ea typeface="Gulim" pitchFamily="34" charset="-127"/>
            </a:endParaRPr>
          </a:p>
        </p:txBody>
      </p:sp>
      <p:sp>
        <p:nvSpPr>
          <p:cNvPr id="122884" name="Text Box 5"/>
          <p:cNvSpPr txBox="1">
            <a:spLocks noChangeArrowheads="1"/>
          </p:cNvSpPr>
          <p:nvPr/>
        </p:nvSpPr>
        <p:spPr bwMode="auto">
          <a:xfrm>
            <a:off x="319088" y="314325"/>
            <a:ext cx="8655050"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1200" b="1" u="sng">
              <a:solidFill>
                <a:srgbClr val="19066A"/>
              </a:solidFill>
            </a:endParaRPr>
          </a:p>
          <a:p>
            <a:pPr algn="ctr" eaLnBrk="1" hangingPunct="1">
              <a:spcBef>
                <a:spcPct val="50000"/>
              </a:spcBef>
            </a:pPr>
            <a:r>
              <a:rPr lang="en-US" sz="1800" i="1">
                <a:solidFill>
                  <a:srgbClr val="19066A"/>
                </a:solidFill>
              </a:rPr>
              <a:t>Molecular Dynamics Force Fields are Calibrated </a:t>
            </a:r>
            <a:r>
              <a:rPr lang="en-US" sz="2000" b="1">
                <a:solidFill>
                  <a:srgbClr val="19066A"/>
                </a:solidFill>
              </a:rPr>
              <a:t/>
            </a:r>
            <a:br>
              <a:rPr lang="en-US" sz="2000" b="1">
                <a:solidFill>
                  <a:srgbClr val="19066A"/>
                </a:solidFill>
              </a:rPr>
            </a:br>
            <a:r>
              <a:rPr lang="en-US" sz="1800" i="1">
                <a:solidFill>
                  <a:srgbClr val="19066A"/>
                </a:solidFill>
              </a:rPr>
              <a:t>assuming no interactions with concentrations</a:t>
            </a:r>
          </a:p>
          <a:p>
            <a:pPr algn="ctr" eaLnBrk="1" hangingPunct="1">
              <a:spcBef>
                <a:spcPct val="50000"/>
              </a:spcBef>
            </a:pPr>
            <a:endParaRPr lang="en-US" sz="2000" b="1">
              <a:solidFill>
                <a:srgbClr val="19066A"/>
              </a:solidFill>
            </a:endParaRPr>
          </a:p>
          <a:p>
            <a:pPr algn="ctr" eaLnBrk="1" hangingPunct="1">
              <a:spcBef>
                <a:spcPct val="50000"/>
              </a:spcBef>
            </a:pPr>
            <a:r>
              <a:rPr lang="en-US" sz="3600" b="1">
                <a:solidFill>
                  <a:srgbClr val="19066A"/>
                </a:solidFill>
              </a:rPr>
              <a:t>Force Fields must be REcalibrated </a:t>
            </a:r>
            <a:br>
              <a:rPr lang="en-US" sz="3600" b="1">
                <a:solidFill>
                  <a:srgbClr val="19066A"/>
                </a:solidFill>
              </a:rPr>
            </a:br>
            <a:r>
              <a:rPr lang="en-US" sz="3600" b="1">
                <a:solidFill>
                  <a:srgbClr val="19066A"/>
                </a:solidFill>
              </a:rPr>
              <a:t>in each Biological Solution</a:t>
            </a:r>
          </a:p>
          <a:p>
            <a:pPr algn="ctr" eaLnBrk="1" hangingPunct="1">
              <a:spcBef>
                <a:spcPct val="50000"/>
              </a:spcBef>
            </a:pPr>
            <a:r>
              <a:rPr lang="en-US" sz="1200" b="1" i="1">
                <a:solidFill>
                  <a:srgbClr val="19066A"/>
                </a:solidFill>
              </a:rPr>
              <a:t>Just ask the author(s) of CHARMM</a:t>
            </a:r>
          </a:p>
        </p:txBody>
      </p:sp>
      <p:sp>
        <p:nvSpPr>
          <p:cNvPr id="122885" name="Rectangle 1"/>
          <p:cNvSpPr>
            <a:spLocks noChangeArrowheads="1"/>
          </p:cNvSpPr>
          <p:nvPr/>
        </p:nvSpPr>
        <p:spPr bwMode="auto">
          <a:xfrm>
            <a:off x="2286000" y="4306888"/>
            <a:ext cx="45720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ko-KR" b="1" u="sng">
                <a:solidFill>
                  <a:srgbClr val="19066A"/>
                </a:solidFill>
                <a:ea typeface="Gulim" pitchFamily="34" charset="-127"/>
              </a:rPr>
              <a:t>Chemically</a:t>
            </a:r>
            <a:r>
              <a:rPr lang="en-US" b="1" u="sng">
                <a:solidFill>
                  <a:srgbClr val="19066A"/>
                </a:solidFill>
              </a:rPr>
              <a:t> Specific Properties</a:t>
            </a:r>
            <a:r>
              <a:rPr lang="en-US" sz="1400" b="1">
                <a:solidFill>
                  <a:srgbClr val="19066A"/>
                </a:solidFill>
              </a:rPr>
              <a:t> </a:t>
            </a:r>
            <a:br>
              <a:rPr lang="en-US" sz="1400" b="1">
                <a:solidFill>
                  <a:srgbClr val="19066A"/>
                </a:solidFill>
              </a:rPr>
            </a:br>
            <a:r>
              <a:rPr lang="en-US" sz="1200">
                <a:solidFill>
                  <a:srgbClr val="19066A"/>
                </a:solidFill>
              </a:rPr>
              <a:t>of</a:t>
            </a:r>
            <a:r>
              <a:rPr lang="en-US">
                <a:solidFill>
                  <a:srgbClr val="19066A"/>
                </a:solidFill>
              </a:rPr>
              <a:t> </a:t>
            </a:r>
            <a:r>
              <a:rPr lang="en-US" sz="1400">
                <a:solidFill>
                  <a:srgbClr val="19066A"/>
                </a:solidFill>
              </a:rPr>
              <a:t>Ionic Solutions come from</a:t>
            </a:r>
            <a:r>
              <a:rPr lang="en-US" sz="1400" b="1">
                <a:solidFill>
                  <a:srgbClr val="19066A"/>
                </a:solidFill>
              </a:rPr>
              <a:t> </a:t>
            </a:r>
            <a:br>
              <a:rPr lang="en-US" sz="1400" b="1">
                <a:solidFill>
                  <a:srgbClr val="19066A"/>
                </a:solidFill>
              </a:rPr>
            </a:br>
            <a:r>
              <a:rPr lang="en-US" b="1" u="sng">
                <a:solidFill>
                  <a:srgbClr val="19066A"/>
                </a:solidFill>
              </a:rPr>
              <a:t>Interactions</a:t>
            </a:r>
            <a:endParaRPr lang="en-US" sz="800" b="1" u="sng">
              <a:solidFill>
                <a:srgbClr val="19066A"/>
              </a:solidFill>
            </a:endParaRPr>
          </a:p>
          <a:p>
            <a:pPr algn="ctr">
              <a:spcBef>
                <a:spcPct val="50000"/>
              </a:spcBef>
            </a:pPr>
            <a:endParaRPr lang="en-US" sz="900" b="1" u="sng">
              <a:solidFill>
                <a:srgbClr val="19066A"/>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6258" name="Title 1"/>
          <p:cNvSpPr>
            <a:spLocks noGrp="1"/>
          </p:cNvSpPr>
          <p:nvPr>
            <p:ph type="title"/>
          </p:nvPr>
        </p:nvSpPr>
        <p:spPr>
          <a:xfrm>
            <a:off x="392113" y="5105400"/>
            <a:ext cx="8288337" cy="1143000"/>
          </a:xfrm>
        </p:spPr>
        <p:txBody>
          <a:bodyPr/>
          <a:lstStyle/>
          <a:p>
            <a:r>
              <a:rPr lang="en-US" sz="2400" b="1" smtClean="0">
                <a:solidFill>
                  <a:srgbClr val="19066A"/>
                </a:solidFill>
              </a:rPr>
              <a:t>When everything interacts, we need mathematics.</a:t>
            </a:r>
            <a:br>
              <a:rPr lang="en-US" sz="2400" b="1" smtClean="0">
                <a:solidFill>
                  <a:srgbClr val="19066A"/>
                </a:solidFill>
              </a:rPr>
            </a:br>
            <a:r>
              <a:rPr lang="en-US" sz="2000" b="1" smtClean="0">
                <a:solidFill>
                  <a:srgbClr val="19066A"/>
                </a:solidFill>
              </a:rPr>
              <a:t>We need a</a:t>
            </a:r>
            <a:br>
              <a:rPr lang="en-US" sz="2000" b="1" smtClean="0">
                <a:solidFill>
                  <a:srgbClr val="19066A"/>
                </a:solidFill>
              </a:rPr>
            </a:br>
            <a:r>
              <a:rPr lang="en-US" sz="2800" b="1" smtClean="0">
                <a:solidFill>
                  <a:srgbClr val="19066A"/>
                </a:solidFill>
              </a:rPr>
              <a:t>Variational Theory of Electrolytes</a:t>
            </a:r>
            <a:endParaRPr lang="en-US" sz="4800" b="1" smtClean="0">
              <a:solidFill>
                <a:srgbClr val="19066A"/>
              </a:solidFill>
            </a:endParaRPr>
          </a:p>
        </p:txBody>
      </p:sp>
      <p:sp>
        <p:nvSpPr>
          <p:cNvPr id="9625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9944F69C-89BF-43AC-8DAA-5BAF9D3FE990}" type="slidenum">
              <a:rPr lang="en-US" sz="1400" smtClean="0">
                <a:solidFill>
                  <a:srgbClr val="000000"/>
                </a:solidFill>
                <a:latin typeface="Times" pitchFamily="18" charset="0"/>
              </a:rPr>
              <a:pPr/>
              <a:t>3</a:t>
            </a:fld>
            <a:endParaRPr lang="en-US" sz="1400" smtClean="0">
              <a:solidFill>
                <a:srgbClr val="000000"/>
              </a:solidFill>
              <a:latin typeface="Times" pitchFamily="18" charset="0"/>
            </a:endParaRPr>
          </a:p>
        </p:txBody>
      </p:sp>
      <p:grpSp>
        <p:nvGrpSpPr>
          <p:cNvPr id="96260" name="Group 9"/>
          <p:cNvGrpSpPr>
            <a:grpSpLocks/>
          </p:cNvGrpSpPr>
          <p:nvPr/>
        </p:nvGrpSpPr>
        <p:grpSpPr bwMode="auto">
          <a:xfrm>
            <a:off x="541338" y="1012825"/>
            <a:ext cx="3344862" cy="3779838"/>
            <a:chOff x="315823" y="1428537"/>
            <a:chExt cx="4205896" cy="4966182"/>
          </a:xfrm>
        </p:grpSpPr>
        <p:pic>
          <p:nvPicPr>
            <p:cNvPr id="96264" name="Picture 3"/>
            <p:cNvPicPr>
              <a:picLocks noChangeAspect="1"/>
            </p:cNvPicPr>
            <p:nvPr/>
          </p:nvPicPr>
          <p:blipFill>
            <a:blip r:embed="rId3">
              <a:extLst>
                <a:ext uri="{28A0092B-C50C-407E-A947-70E740481C1C}">
                  <a14:useLocalDpi xmlns:a14="http://schemas.microsoft.com/office/drawing/2010/main" val="0"/>
                </a:ext>
              </a:extLst>
            </a:blip>
            <a:srcRect l="1062" r="10513"/>
            <a:stretch>
              <a:fillRect/>
            </a:stretch>
          </p:blipFill>
          <p:spPr bwMode="auto">
            <a:xfrm rot="-5400000">
              <a:off x="6932" y="2014271"/>
              <a:ext cx="4760929" cy="3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5" name="Rectangle 8"/>
            <p:cNvSpPr>
              <a:spLocks noChangeArrowheads="1"/>
            </p:cNvSpPr>
            <p:nvPr/>
          </p:nvSpPr>
          <p:spPr bwMode="auto">
            <a:xfrm>
              <a:off x="315823" y="6050969"/>
              <a:ext cx="4205896" cy="34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100">
                  <a:solidFill>
                    <a:srgbClr val="19066A"/>
                  </a:solidFill>
                </a:rPr>
                <a:t>Hünenberger &amp; Reif (2011) </a:t>
              </a:r>
              <a:r>
                <a:rPr lang="en-US" sz="1100" u="sng">
                  <a:solidFill>
                    <a:srgbClr val="19066A"/>
                  </a:solidFill>
                </a:rPr>
                <a:t>Single-Ion Solvation</a:t>
              </a:r>
              <a:endParaRPr lang="en-US" sz="1100">
                <a:solidFill>
                  <a:srgbClr val="19066A"/>
                </a:solidFill>
              </a:endParaRPr>
            </a:p>
          </p:txBody>
        </p:sp>
      </p:grpSp>
      <p:grpSp>
        <p:nvGrpSpPr>
          <p:cNvPr id="96261" name="Group 7"/>
          <p:cNvGrpSpPr>
            <a:grpSpLocks/>
          </p:cNvGrpSpPr>
          <p:nvPr/>
        </p:nvGrpSpPr>
        <p:grpSpPr bwMode="auto">
          <a:xfrm>
            <a:off x="3954463" y="239713"/>
            <a:ext cx="4879975" cy="4117975"/>
            <a:chOff x="3953934" y="239143"/>
            <a:chExt cx="4881034" cy="4118275"/>
          </a:xfrm>
        </p:grpSpPr>
        <p:sp>
          <p:nvSpPr>
            <p:cNvPr id="96262" name="TextBox 4"/>
            <p:cNvSpPr txBox="1">
              <a:spLocks noChangeArrowheads="1"/>
            </p:cNvSpPr>
            <p:nvPr/>
          </p:nvSpPr>
          <p:spPr bwMode="auto">
            <a:xfrm>
              <a:off x="3953934" y="239143"/>
              <a:ext cx="4881034"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4400" b="1">
                  <a:solidFill>
                    <a:srgbClr val="19066A"/>
                  </a:solidFill>
                </a:rPr>
                <a:t>Variational Mathematics:</a:t>
              </a:r>
              <a:r>
                <a:rPr lang="en-US">
                  <a:solidFill>
                    <a:srgbClr val="19066A"/>
                  </a:solidFill>
                </a:rPr>
                <a:t/>
              </a:r>
              <a:br>
                <a:rPr lang="en-US">
                  <a:solidFill>
                    <a:srgbClr val="19066A"/>
                  </a:solidFill>
                </a:rPr>
              </a:br>
              <a:endParaRPr lang="en-US">
                <a:solidFill>
                  <a:srgbClr val="000000"/>
                </a:solidFill>
              </a:endParaRPr>
            </a:p>
            <a:p>
              <a:pPr algn="ctr" eaLnBrk="1" hangingPunct="1"/>
              <a:endParaRPr lang="en-US">
                <a:solidFill>
                  <a:srgbClr val="000000"/>
                </a:solidFill>
              </a:endParaRPr>
            </a:p>
            <a:p>
              <a:pPr eaLnBrk="1" hangingPunct="1"/>
              <a:r>
                <a:rPr lang="en-US">
                  <a:solidFill>
                    <a:srgbClr val="000000"/>
                  </a:solidFill>
                </a:rPr>
                <a:t> </a:t>
              </a:r>
            </a:p>
          </p:txBody>
        </p:sp>
        <p:sp>
          <p:nvSpPr>
            <p:cNvPr id="96263" name="Rectangle 6"/>
            <p:cNvSpPr>
              <a:spLocks noChangeArrowheads="1"/>
            </p:cNvSpPr>
            <p:nvPr/>
          </p:nvSpPr>
          <p:spPr bwMode="auto">
            <a:xfrm>
              <a:off x="4108451" y="1802873"/>
              <a:ext cx="4572000" cy="2554545"/>
            </a:xfrm>
            <a:prstGeom prst="rect">
              <a:avLst/>
            </a:prstGeom>
            <a:noFill/>
            <a:ln w="38100">
              <a:solidFill>
                <a:srgbClr val="19066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r>
                <a:rPr lang="en-US" sz="4000" b="1">
                  <a:solidFill>
                    <a:srgbClr val="19066A"/>
                  </a:solidFill>
                </a:rPr>
                <a:t>‘Everything’ Interacts </a:t>
              </a:r>
              <a:br>
                <a:rPr lang="en-US" sz="4000" b="1">
                  <a:solidFill>
                    <a:srgbClr val="19066A"/>
                  </a:solidFill>
                </a:rPr>
              </a:br>
              <a:r>
                <a:rPr lang="en-US" sz="4000" b="1">
                  <a:solidFill>
                    <a:srgbClr val="19066A"/>
                  </a:solidFill>
                </a:rPr>
                <a:t>with </a:t>
              </a:r>
              <a:br>
                <a:rPr lang="en-US" sz="4000" b="1">
                  <a:solidFill>
                    <a:srgbClr val="19066A"/>
                  </a:solidFill>
                </a:rPr>
              </a:br>
              <a:r>
                <a:rPr lang="en-US" sz="4000" b="1">
                  <a:solidFill>
                    <a:srgbClr val="19066A"/>
                  </a:solidFill>
                </a:rPr>
                <a:t>Everything Else</a:t>
              </a:r>
              <a:endParaRPr lang="en-US" sz="2400" b="1">
                <a:solidFill>
                  <a:srgbClr val="19066A"/>
                </a:solidFill>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239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91F95A0F-6143-414F-B434-4C7308D32F73}" type="slidenum">
              <a:rPr lang="en-US" sz="1400" smtClean="0">
                <a:solidFill>
                  <a:srgbClr val="000000"/>
                </a:solidFill>
                <a:latin typeface="Times" pitchFamily="18" charset="0"/>
              </a:rPr>
              <a:pPr/>
              <a:t>30</a:t>
            </a:fld>
            <a:endParaRPr lang="en-US" sz="1400" smtClean="0">
              <a:solidFill>
                <a:srgbClr val="000000"/>
              </a:solidFill>
              <a:latin typeface="Times" pitchFamily="18" charset="0"/>
            </a:endParaRPr>
          </a:p>
        </p:txBody>
      </p:sp>
      <p:grpSp>
        <p:nvGrpSpPr>
          <p:cNvPr id="123907" name="Group 2"/>
          <p:cNvGrpSpPr>
            <a:grpSpLocks/>
          </p:cNvGrpSpPr>
          <p:nvPr/>
        </p:nvGrpSpPr>
        <p:grpSpPr bwMode="auto">
          <a:xfrm>
            <a:off x="488950" y="1000125"/>
            <a:ext cx="8655050" cy="6218238"/>
            <a:chOff x="488950" y="1000794"/>
            <a:chExt cx="8655050" cy="6217087"/>
          </a:xfrm>
        </p:grpSpPr>
        <p:sp>
          <p:nvSpPr>
            <p:cNvPr id="123908" name="Text Box 5"/>
            <p:cNvSpPr txBox="1">
              <a:spLocks noChangeArrowheads="1"/>
            </p:cNvSpPr>
            <p:nvPr/>
          </p:nvSpPr>
          <p:spPr bwMode="auto">
            <a:xfrm>
              <a:off x="488950" y="1000794"/>
              <a:ext cx="8655050" cy="621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4800" b="1" i="1">
                  <a:solidFill>
                    <a:srgbClr val="19194D"/>
                  </a:solidFill>
                </a:rPr>
                <a:t> </a:t>
              </a:r>
              <a:r>
                <a:rPr lang="en-US" sz="4800" b="1" i="1" u="sng">
                  <a:solidFill>
                    <a:srgbClr val="19066A"/>
                  </a:solidFill>
                </a:rPr>
                <a:t>Calibration is Hard Work</a:t>
              </a:r>
            </a:p>
            <a:p>
              <a:pPr algn="ctr" eaLnBrk="1" hangingPunct="1">
                <a:spcBef>
                  <a:spcPct val="50000"/>
                </a:spcBef>
              </a:pPr>
              <a:endParaRPr lang="en-US" sz="2000" b="1">
                <a:solidFill>
                  <a:srgbClr val="19066A"/>
                </a:solidFill>
              </a:endParaRPr>
            </a:p>
            <a:p>
              <a:pPr algn="ctr" eaLnBrk="1" hangingPunct="1">
                <a:spcBef>
                  <a:spcPct val="50000"/>
                </a:spcBef>
              </a:pPr>
              <a:r>
                <a:rPr lang="en-US" sz="2800" b="1">
                  <a:solidFill>
                    <a:srgbClr val="19066A"/>
                  </a:solidFill>
                </a:rPr>
                <a:t>Force Fields must be RE-calibrated </a:t>
              </a:r>
              <a:br>
                <a:rPr lang="en-US" sz="2800" b="1">
                  <a:solidFill>
                    <a:srgbClr val="19066A"/>
                  </a:solidFill>
                </a:rPr>
              </a:br>
              <a:r>
                <a:rPr lang="en-US" sz="2800" b="1">
                  <a:solidFill>
                    <a:srgbClr val="19066A"/>
                  </a:solidFill>
                </a:rPr>
                <a:t>in each Biological Solution</a:t>
              </a:r>
              <a:br>
                <a:rPr lang="en-US" sz="2800" b="1">
                  <a:solidFill>
                    <a:srgbClr val="19066A"/>
                  </a:solidFill>
                </a:rPr>
              </a:br>
              <a:r>
                <a:rPr lang="en-US" sz="2800" b="1">
                  <a:solidFill>
                    <a:srgbClr val="19066A"/>
                  </a:solidFill>
                </a:rPr>
                <a:t>to verify equilibrium potentials </a:t>
              </a:r>
              <a:r>
                <a:rPr lang="en-US" sz="2000" b="1">
                  <a:solidFill>
                    <a:srgbClr val="19066A"/>
                  </a:solidFill>
                </a:rPr>
                <a:t>(chemical potentials)</a:t>
              </a:r>
            </a:p>
            <a:p>
              <a:pPr algn="ctr" eaLnBrk="1" hangingPunct="1">
                <a:spcBef>
                  <a:spcPct val="50000"/>
                </a:spcBef>
              </a:pPr>
              <a:endParaRPr lang="en-US" sz="2000" b="1">
                <a:solidFill>
                  <a:srgbClr val="19066A"/>
                </a:solidFill>
              </a:endParaRPr>
            </a:p>
            <a:p>
              <a:pPr algn="ctr" eaLnBrk="1" hangingPunct="1">
                <a:spcBef>
                  <a:spcPct val="50000"/>
                </a:spcBef>
              </a:pPr>
              <a:r>
                <a:rPr lang="en-US" sz="2000" b="1">
                  <a:solidFill>
                    <a:srgbClr val="19066A"/>
                  </a:solidFill>
                </a:rPr>
                <a:t>Fitting Real Experiments</a:t>
              </a:r>
              <a:br>
                <a:rPr lang="en-US" sz="2000" b="1">
                  <a:solidFill>
                    <a:srgbClr val="19066A"/>
                  </a:solidFill>
                </a:rPr>
              </a:br>
              <a:r>
                <a:rPr lang="en-US" sz="2000" b="1">
                  <a:solidFill>
                    <a:srgbClr val="19066A"/>
                  </a:solidFill>
                </a:rPr>
                <a:t>requires Accurate Chemical Potentials in mixtures </a:t>
              </a:r>
              <a:br>
                <a:rPr lang="en-US" sz="2000" b="1">
                  <a:solidFill>
                    <a:srgbClr val="19066A"/>
                  </a:solidFill>
                </a:rPr>
              </a:br>
              <a:r>
                <a:rPr lang="en-US" sz="2800" b="1">
                  <a:solidFill>
                    <a:srgbClr val="19066A"/>
                  </a:solidFill>
                </a:rPr>
                <a:t>  </a:t>
              </a:r>
              <a:br>
                <a:rPr lang="en-US" sz="2800" b="1">
                  <a:solidFill>
                    <a:srgbClr val="19066A"/>
                  </a:solidFill>
                </a:rPr>
              </a:br>
              <a:r>
                <a:rPr lang="en-US" sz="2400" b="1" u="sng">
                  <a:solidFill>
                    <a:srgbClr val="19066A"/>
                  </a:solidFill>
                </a:rPr>
                <a:t>Channels are Identified by Equilibrium Potentials</a:t>
              </a:r>
            </a:p>
            <a:p>
              <a:pPr algn="ctr" eaLnBrk="1" hangingPunct="1">
                <a:spcBef>
                  <a:spcPct val="50000"/>
                </a:spcBef>
              </a:pPr>
              <a:r>
                <a:rPr lang="en-US" sz="2000" b="1">
                  <a:solidFill>
                    <a:srgbClr val="19066A"/>
                  </a:solidFill>
                </a:rPr>
                <a:t>If simulations are uncalibrated, </a:t>
              </a:r>
              <a:r>
                <a:rPr lang="en-US" sz="1200" b="1">
                  <a:solidFill>
                    <a:srgbClr val="19066A"/>
                  </a:solidFill>
                </a:rPr>
                <a:t/>
              </a:r>
              <a:br>
                <a:rPr lang="en-US" sz="1200" b="1">
                  <a:solidFill>
                    <a:srgbClr val="19066A"/>
                  </a:solidFill>
                </a:rPr>
              </a:br>
              <a:r>
                <a:rPr lang="en-US" sz="2000" b="1">
                  <a:solidFill>
                    <a:srgbClr val="19066A"/>
                  </a:solidFill>
                </a:rPr>
                <a:t>even the type of the channel is unknown</a:t>
              </a:r>
            </a:p>
            <a:p>
              <a:pPr algn="ctr" eaLnBrk="1" hangingPunct="1">
                <a:spcBef>
                  <a:spcPct val="50000"/>
                </a:spcBef>
              </a:pPr>
              <a:r>
                <a:rPr lang="en-US" sz="2000" b="1">
                  <a:solidFill>
                    <a:srgbClr val="19066A"/>
                  </a:solidFill>
                </a:rPr>
                <a:t> </a:t>
              </a:r>
            </a:p>
          </p:txBody>
        </p:sp>
        <p:sp>
          <p:nvSpPr>
            <p:cNvPr id="123909" name="TextBox 1"/>
            <p:cNvSpPr txBox="1">
              <a:spLocks noChangeArrowheads="1"/>
            </p:cNvSpPr>
            <p:nvPr/>
          </p:nvSpPr>
          <p:spPr bwMode="auto">
            <a:xfrm>
              <a:off x="2748189" y="4980438"/>
              <a:ext cx="41365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2000" b="1">
                  <a:solidFill>
                    <a:srgbClr val="19066A"/>
                  </a:solidFill>
                </a:rPr>
                <a:t>like Ringer Solution, with Ca</a:t>
              </a:r>
              <a:r>
                <a:rPr lang="en-US" sz="2000" b="1" baseline="30000">
                  <a:solidFill>
                    <a:srgbClr val="19066A"/>
                  </a:solidFill>
                </a:rPr>
                <a:t>2+</a:t>
              </a:r>
              <a:endParaRPr lang="en-US">
                <a:solidFill>
                  <a:srgbClr val="000000"/>
                </a:solidFill>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24930"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6B195184-7FDD-4F62-AB2D-FB83EAEA0C0B}" type="slidenum">
              <a:rPr lang="en-US" sz="1400" smtClean="0">
                <a:solidFill>
                  <a:srgbClr val="000000"/>
                </a:solidFill>
                <a:latin typeface="Times" pitchFamily="18" charset="0"/>
              </a:rPr>
              <a:pPr/>
              <a:t>31</a:t>
            </a:fld>
            <a:endParaRPr lang="en-US" sz="1400" smtClean="0">
              <a:solidFill>
                <a:srgbClr val="000000"/>
              </a:solidFill>
              <a:latin typeface="Times" pitchFamily="18" charset="0"/>
            </a:endParaRPr>
          </a:p>
        </p:txBody>
      </p:sp>
      <p:sp>
        <p:nvSpPr>
          <p:cNvPr id="124931" name="TextBox 3"/>
          <p:cNvSpPr txBox="1">
            <a:spLocks noChangeArrowheads="1"/>
          </p:cNvSpPr>
          <p:nvPr>
            <p:custDataLst>
              <p:tags r:id="rId4"/>
            </p:custDataLst>
          </p:nvPr>
        </p:nvSpPr>
        <p:spPr bwMode="auto">
          <a:xfrm>
            <a:off x="1023938" y="1749425"/>
            <a:ext cx="6981825" cy="2308225"/>
          </a:xfrm>
          <a:prstGeom prst="rect">
            <a:avLst/>
          </a:prstGeom>
          <a:noFill/>
          <a:ln w="15875">
            <a:solidFill>
              <a:srgbClr val="19066A"/>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endParaRPr lang="en-US" b="1" u="sng">
              <a:solidFill>
                <a:srgbClr val="262673"/>
              </a:solidFill>
            </a:endParaRPr>
          </a:p>
          <a:p>
            <a:pPr algn="ctr" eaLnBrk="1" hangingPunct="1"/>
            <a:r>
              <a:rPr lang="en-US" sz="3600" b="1">
                <a:solidFill>
                  <a:srgbClr val="19066A"/>
                </a:solidFill>
              </a:rPr>
              <a:t>Uncalibrated Simulations</a:t>
            </a:r>
            <a:br>
              <a:rPr lang="en-US" sz="3600" b="1">
                <a:solidFill>
                  <a:srgbClr val="19066A"/>
                </a:solidFill>
              </a:rPr>
            </a:br>
            <a:r>
              <a:rPr lang="en-US" sz="3600" b="1">
                <a:solidFill>
                  <a:srgbClr val="19066A"/>
                </a:solidFill>
              </a:rPr>
              <a:t> will not make devices that actually work</a:t>
            </a:r>
          </a:p>
          <a:p>
            <a:pPr algn="ctr" eaLnBrk="1" hangingPunct="1"/>
            <a:endParaRPr lang="en-US" sz="2000" b="1" i="1">
              <a:solidFill>
                <a:srgbClr val="19066A"/>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259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D58BAD3-1707-4424-A7AA-E1EC38FD4604}" type="slidenum">
              <a:rPr lang="en-US" sz="1400" smtClean="0">
                <a:solidFill>
                  <a:srgbClr val="000000"/>
                </a:solidFill>
                <a:latin typeface="Times" pitchFamily="18" charset="0"/>
              </a:rPr>
              <a:pPr/>
              <a:t>32</a:t>
            </a:fld>
            <a:endParaRPr lang="en-US" sz="1400" smtClean="0">
              <a:solidFill>
                <a:srgbClr val="000000"/>
              </a:solidFill>
              <a:latin typeface="Times" pitchFamily="18" charset="0"/>
            </a:endParaRPr>
          </a:p>
        </p:txBody>
      </p:sp>
      <p:sp>
        <p:nvSpPr>
          <p:cNvPr id="125955" name="Text Box 2"/>
          <p:cNvSpPr txBox="1">
            <a:spLocks noChangeArrowheads="1"/>
          </p:cNvSpPr>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sp>
        <p:nvSpPr>
          <p:cNvPr id="125956" name="Text Box 3"/>
          <p:cNvSpPr txBox="1">
            <a:spLocks noChangeArrowheads="1"/>
          </p:cNvSpPr>
          <p:nvPr/>
        </p:nvSpPr>
        <p:spPr bwMode="auto">
          <a:xfrm>
            <a:off x="211138" y="4733925"/>
            <a:ext cx="89122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2000" b="1">
                <a:solidFill>
                  <a:srgbClr val="000066"/>
                </a:solidFill>
                <a:ea typeface="Gulim" pitchFamily="34" charset="-127"/>
              </a:rPr>
              <a:t>Biological Theory </a:t>
            </a:r>
            <a:br>
              <a:rPr lang="en-US" altLang="ko-KR" sz="2000" b="1">
                <a:solidFill>
                  <a:srgbClr val="000066"/>
                </a:solidFill>
                <a:ea typeface="Gulim" pitchFamily="34" charset="-127"/>
              </a:rPr>
            </a:br>
            <a:r>
              <a:rPr lang="en-US" altLang="ko-KR" sz="1400" b="1">
                <a:solidFill>
                  <a:srgbClr val="000066"/>
                </a:solidFill>
                <a:ea typeface="Gulim" pitchFamily="34" charset="-127"/>
              </a:rPr>
              <a:t>and </a:t>
            </a:r>
            <a:r>
              <a:rPr lang="en-US" altLang="ko-KR" sz="2000" b="1">
                <a:solidFill>
                  <a:srgbClr val="000066"/>
                </a:solidFill>
                <a:ea typeface="Gulim" pitchFamily="34" charset="-127"/>
              </a:rPr>
              <a:t/>
            </a:r>
            <a:br>
              <a:rPr lang="en-US" altLang="ko-KR" sz="2000" b="1">
                <a:solidFill>
                  <a:srgbClr val="000066"/>
                </a:solidFill>
                <a:ea typeface="Gulim" pitchFamily="34" charset="-127"/>
              </a:rPr>
            </a:br>
            <a:r>
              <a:rPr lang="en-US" altLang="ko-KR" sz="2000" b="1">
                <a:solidFill>
                  <a:srgbClr val="000066"/>
                </a:solidFill>
                <a:ea typeface="Gulim" pitchFamily="34" charset="-127"/>
              </a:rPr>
              <a:t>Molecular Dynamics Simulations </a:t>
            </a:r>
            <a:br>
              <a:rPr lang="en-US" altLang="ko-KR" sz="2000" b="1">
                <a:solidFill>
                  <a:srgbClr val="000066"/>
                </a:solidFill>
                <a:ea typeface="Gulim" pitchFamily="34" charset="-127"/>
              </a:rPr>
            </a:br>
            <a:r>
              <a:rPr lang="en-US" altLang="ko-KR" sz="2000" b="1">
                <a:solidFill>
                  <a:srgbClr val="000066"/>
                </a:solidFill>
                <a:ea typeface="Gulim" pitchFamily="34" charset="-127"/>
              </a:rPr>
              <a:t>almost always assume ideal solutions</a:t>
            </a:r>
            <a:endParaRPr lang="en-US" altLang="ko-KR" sz="1100" i="1">
              <a:solidFill>
                <a:srgbClr val="000066"/>
              </a:solidFill>
              <a:ea typeface="Gulim" pitchFamily="34" charset="-127"/>
            </a:endParaRPr>
          </a:p>
        </p:txBody>
      </p:sp>
      <p:sp>
        <p:nvSpPr>
          <p:cNvPr id="125957" name="Text Box 5"/>
          <p:cNvSpPr txBox="1">
            <a:spLocks noChangeArrowheads="1"/>
          </p:cNvSpPr>
          <p:nvPr/>
        </p:nvSpPr>
        <p:spPr bwMode="auto">
          <a:xfrm>
            <a:off x="757238" y="1776413"/>
            <a:ext cx="78216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2400" b="1">
                <a:solidFill>
                  <a:srgbClr val="BD0F38"/>
                </a:solidFill>
              </a:rPr>
              <a:t/>
            </a:r>
            <a:br>
              <a:rPr lang="en-US" sz="2400" b="1">
                <a:solidFill>
                  <a:srgbClr val="BD0F38"/>
                </a:solidFill>
              </a:rPr>
            </a:br>
            <a:endParaRPr lang="en-US" sz="2400" b="1">
              <a:solidFill>
                <a:srgbClr val="BD0F38"/>
              </a:solidFill>
            </a:endParaRPr>
          </a:p>
          <a:p>
            <a:pPr algn="ctr" eaLnBrk="1" hangingPunct="1">
              <a:spcBef>
                <a:spcPct val="50000"/>
              </a:spcBef>
            </a:pPr>
            <a:endParaRPr lang="en-US" sz="2400" b="1">
              <a:solidFill>
                <a:srgbClr val="000000"/>
              </a:solidFill>
            </a:endParaRPr>
          </a:p>
        </p:txBody>
      </p:sp>
      <p:sp>
        <p:nvSpPr>
          <p:cNvPr id="125958" name="TextBox 20"/>
          <p:cNvSpPr txBox="1">
            <a:spLocks noChangeArrowheads="1"/>
          </p:cNvSpPr>
          <p:nvPr/>
        </p:nvSpPr>
        <p:spPr bwMode="auto">
          <a:xfrm>
            <a:off x="1689100" y="228600"/>
            <a:ext cx="5708650"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i="1">
                <a:solidFill>
                  <a:srgbClr val="19066A"/>
                </a:solidFill>
              </a:rPr>
              <a:t>In my opinion</a:t>
            </a:r>
            <a:endParaRPr lang="en-US" sz="3200" i="1">
              <a:solidFill>
                <a:srgbClr val="19066A"/>
              </a:solidFill>
            </a:endParaRPr>
          </a:p>
          <a:p>
            <a:pPr algn="ctr" eaLnBrk="1" hangingPunct="1"/>
            <a:r>
              <a:rPr lang="en-US" sz="4000" b="1" u="sng">
                <a:solidFill>
                  <a:srgbClr val="19066A"/>
                </a:solidFill>
              </a:rPr>
              <a:t>‘New’ Mathematics</a:t>
            </a:r>
            <a:r>
              <a:rPr lang="en-US" sz="4000" b="1">
                <a:solidFill>
                  <a:srgbClr val="19066A"/>
                </a:solidFill>
              </a:rPr>
              <a:t> </a:t>
            </a:r>
            <a:br>
              <a:rPr lang="en-US" sz="4000" b="1">
                <a:solidFill>
                  <a:srgbClr val="19066A"/>
                </a:solidFill>
              </a:rPr>
            </a:br>
            <a:r>
              <a:rPr lang="en-US" sz="2800">
                <a:solidFill>
                  <a:srgbClr val="19066A"/>
                </a:solidFill>
              </a:rPr>
              <a:t>is needed to deal with the</a:t>
            </a:r>
            <a:r>
              <a:rPr lang="en-US" sz="3200" b="1">
                <a:solidFill>
                  <a:srgbClr val="19066A"/>
                </a:solidFill>
              </a:rPr>
              <a:t/>
            </a:r>
            <a:br>
              <a:rPr lang="en-US" sz="3200" b="1">
                <a:solidFill>
                  <a:srgbClr val="19066A"/>
                </a:solidFill>
              </a:rPr>
            </a:br>
            <a:r>
              <a:rPr lang="en-US" sz="3600" b="1">
                <a:solidFill>
                  <a:srgbClr val="19066A"/>
                </a:solidFill>
              </a:rPr>
              <a:t>INTERACTIONS </a:t>
            </a:r>
            <a:br>
              <a:rPr lang="en-US" sz="3600" b="1">
                <a:solidFill>
                  <a:srgbClr val="19066A"/>
                </a:solidFill>
              </a:rPr>
            </a:br>
            <a:r>
              <a:rPr lang="en-US" sz="2800">
                <a:solidFill>
                  <a:srgbClr val="19066A"/>
                </a:solidFill>
              </a:rPr>
              <a:t>that make ionic solutions non-ideal</a:t>
            </a:r>
          </a:p>
          <a:p>
            <a:pPr algn="ctr" eaLnBrk="1" hangingPunct="1"/>
            <a:r>
              <a:rPr lang="en-US" sz="2800">
                <a:solidFill>
                  <a:srgbClr val="19066A"/>
                </a:solidFill>
              </a:rPr>
              <a:t>and create the</a:t>
            </a:r>
            <a:br>
              <a:rPr lang="en-US" sz="2800">
                <a:solidFill>
                  <a:srgbClr val="19066A"/>
                </a:solidFill>
              </a:rPr>
            </a:br>
            <a:r>
              <a:rPr lang="en-US" sz="3600" b="1">
                <a:solidFill>
                  <a:srgbClr val="19066A"/>
                </a:solidFill>
              </a:rPr>
              <a:t>CHEMICAL SPECIFICITY </a:t>
            </a:r>
            <a:br>
              <a:rPr lang="en-US" sz="3600" b="1">
                <a:solidFill>
                  <a:srgbClr val="19066A"/>
                </a:solidFill>
              </a:rPr>
            </a:br>
            <a:r>
              <a:rPr lang="en-US" sz="2800" b="1">
                <a:solidFill>
                  <a:srgbClr val="19066A"/>
                </a:solidFill>
              </a:rPr>
              <a:t>of life</a:t>
            </a:r>
            <a:endParaRPr lang="en-US" sz="3200" b="1">
              <a:solidFill>
                <a:srgbClr val="19066A"/>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269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037035D-5D8D-46DD-A5E7-014C4492D410}" type="slidenum">
              <a:rPr lang="en-US" sz="1400" smtClean="0">
                <a:solidFill>
                  <a:srgbClr val="000000"/>
                </a:solidFill>
                <a:latin typeface="Times" pitchFamily="18" charset="0"/>
              </a:rPr>
              <a:pPr/>
              <a:t>33</a:t>
            </a:fld>
            <a:endParaRPr lang="en-US" sz="1400" smtClean="0">
              <a:solidFill>
                <a:srgbClr val="000000"/>
              </a:solidFill>
              <a:latin typeface="Times" pitchFamily="18" charset="0"/>
            </a:endParaRPr>
          </a:p>
        </p:txBody>
      </p:sp>
      <p:sp>
        <p:nvSpPr>
          <p:cNvPr id="126979" name="Text Box 3"/>
          <p:cNvSpPr txBox="1">
            <a:spLocks noChangeArrowheads="1"/>
          </p:cNvSpPr>
          <p:nvPr/>
        </p:nvSpPr>
        <p:spPr bwMode="auto">
          <a:xfrm>
            <a:off x="146050" y="252413"/>
            <a:ext cx="891222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3600" b="1" u="sng">
                <a:solidFill>
                  <a:srgbClr val="19066A"/>
                </a:solidFill>
                <a:ea typeface="Gulim" pitchFamily="34" charset="-127"/>
              </a:rPr>
              <a:t>No theory</a:t>
            </a:r>
            <a:r>
              <a:rPr lang="en-US" altLang="ko-KR" sz="3600" b="1">
                <a:solidFill>
                  <a:srgbClr val="19066A"/>
                </a:solidFill>
                <a:ea typeface="Gulim" pitchFamily="34" charset="-127"/>
              </a:rPr>
              <a:t> </a:t>
            </a:r>
            <a:r>
              <a:rPr lang="en-US" altLang="ko-KR" sz="2400" b="1">
                <a:solidFill>
                  <a:srgbClr val="19066A"/>
                </a:solidFill>
                <a:ea typeface="Gulim" pitchFamily="34" charset="-127"/>
              </a:rPr>
              <a:t/>
            </a:r>
            <a:br>
              <a:rPr lang="en-US" altLang="ko-KR" sz="2400" b="1">
                <a:solidFill>
                  <a:srgbClr val="19066A"/>
                </a:solidFill>
                <a:ea typeface="Gulim" pitchFamily="34" charset="-127"/>
              </a:rPr>
            </a:br>
            <a:r>
              <a:rPr lang="en-US" altLang="ko-KR" sz="2400" b="1">
                <a:solidFill>
                  <a:srgbClr val="19066A"/>
                </a:solidFill>
                <a:ea typeface="Gulim" pitchFamily="34" charset="-127"/>
              </a:rPr>
              <a:t>is available for </a:t>
            </a:r>
            <a:br>
              <a:rPr lang="en-US" altLang="ko-KR" sz="2400" b="1">
                <a:solidFill>
                  <a:srgbClr val="19066A"/>
                </a:solidFill>
                <a:ea typeface="Gulim" pitchFamily="34" charset="-127"/>
              </a:rPr>
            </a:br>
            <a:r>
              <a:rPr lang="en-US" altLang="ko-KR" sz="4400" b="1">
                <a:solidFill>
                  <a:srgbClr val="19066A"/>
                </a:solidFill>
                <a:ea typeface="Gulim" pitchFamily="34" charset="-127"/>
              </a:rPr>
              <a:t>Mixtures of Ions</a:t>
            </a:r>
          </a:p>
          <a:p>
            <a:pPr eaLnBrk="1" hangingPunct="1"/>
            <a:r>
              <a:rPr lang="en-US" altLang="ko-KR" sz="2400" b="1">
                <a:solidFill>
                  <a:srgbClr val="19066A"/>
                </a:solidFill>
                <a:ea typeface="Gulim" pitchFamily="34" charset="-127"/>
              </a:rPr>
              <a:t>	</a:t>
            </a:r>
            <a:endParaRPr lang="en-US" altLang="ko-KR" u="sng">
              <a:solidFill>
                <a:srgbClr val="19066A"/>
              </a:solidFill>
              <a:ea typeface="Gulim" pitchFamily="34" charset="-127"/>
            </a:endParaRPr>
          </a:p>
        </p:txBody>
      </p:sp>
      <p:sp>
        <p:nvSpPr>
          <p:cNvPr id="126980" name="TextBox 20"/>
          <p:cNvSpPr txBox="1">
            <a:spLocks noChangeArrowheads="1"/>
          </p:cNvSpPr>
          <p:nvPr/>
        </p:nvSpPr>
        <p:spPr bwMode="auto">
          <a:xfrm>
            <a:off x="2833688" y="3417888"/>
            <a:ext cx="33178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i="1">
                <a:solidFill>
                  <a:srgbClr val="19066A"/>
                </a:solidFill>
              </a:rPr>
              <a:t>In my opinion</a:t>
            </a:r>
            <a:endParaRPr lang="en-US" sz="1800" i="1">
              <a:solidFill>
                <a:srgbClr val="19066A"/>
              </a:solidFill>
            </a:endParaRPr>
          </a:p>
          <a:p>
            <a:pPr algn="ctr" eaLnBrk="1" hangingPunct="1"/>
            <a:r>
              <a:rPr lang="en-US" sz="1800" b="1">
                <a:solidFill>
                  <a:srgbClr val="19066A"/>
                </a:solidFill>
              </a:rPr>
              <a:t>‘</a:t>
            </a:r>
            <a:r>
              <a:rPr lang="en-US" sz="1800" b="1" u="sng">
                <a:solidFill>
                  <a:srgbClr val="19066A"/>
                </a:solidFill>
              </a:rPr>
              <a:t>New’ Mathematics</a:t>
            </a:r>
            <a:r>
              <a:rPr lang="en-US" sz="1800" b="1">
                <a:solidFill>
                  <a:srgbClr val="19066A"/>
                </a:solidFill>
              </a:rPr>
              <a:t> </a:t>
            </a:r>
            <a:br>
              <a:rPr lang="en-US" sz="1800" b="1">
                <a:solidFill>
                  <a:srgbClr val="19066A"/>
                </a:solidFill>
              </a:rPr>
            </a:br>
            <a:r>
              <a:rPr lang="en-US">
                <a:solidFill>
                  <a:srgbClr val="19066A"/>
                </a:solidFill>
              </a:rPr>
              <a:t>is needed to deal</a:t>
            </a:r>
            <a:r>
              <a:rPr lang="en-US" sz="1800" b="1">
                <a:solidFill>
                  <a:srgbClr val="19066A"/>
                </a:solidFill>
              </a:rPr>
              <a:t> </a:t>
            </a:r>
            <a:br>
              <a:rPr lang="en-US" sz="1800" b="1">
                <a:solidFill>
                  <a:srgbClr val="19066A"/>
                </a:solidFill>
              </a:rPr>
            </a:br>
            <a:r>
              <a:rPr lang="en-US" sz="1800" b="1">
                <a:solidFill>
                  <a:srgbClr val="19066A"/>
                </a:solidFill>
              </a:rPr>
              <a:t>with the INTERACTIONS </a:t>
            </a:r>
            <a:br>
              <a:rPr lang="en-US" sz="1800" b="1">
                <a:solidFill>
                  <a:srgbClr val="19066A"/>
                </a:solidFill>
              </a:rPr>
            </a:br>
            <a:r>
              <a:rPr lang="en-US">
                <a:solidFill>
                  <a:srgbClr val="19066A"/>
                </a:solidFill>
              </a:rPr>
              <a:t>that make ionic solutions non ideal</a:t>
            </a:r>
          </a:p>
          <a:p>
            <a:pPr algn="ctr" eaLnBrk="1" hangingPunct="1"/>
            <a:r>
              <a:rPr lang="en-US">
                <a:solidFill>
                  <a:srgbClr val="19066A"/>
                </a:solidFill>
              </a:rPr>
              <a:t>and that can create the</a:t>
            </a:r>
            <a:br>
              <a:rPr lang="en-US">
                <a:solidFill>
                  <a:srgbClr val="19066A"/>
                </a:solidFill>
              </a:rPr>
            </a:br>
            <a:r>
              <a:rPr lang="en-US" b="1">
                <a:solidFill>
                  <a:srgbClr val="19066A"/>
                </a:solidFill>
              </a:rPr>
              <a:t>CHEMICAL SPECIFICITY </a:t>
            </a:r>
            <a:br>
              <a:rPr lang="en-US" b="1">
                <a:solidFill>
                  <a:srgbClr val="19066A"/>
                </a:solidFill>
              </a:rPr>
            </a:br>
            <a:r>
              <a:rPr lang="en-US" b="1">
                <a:solidFill>
                  <a:srgbClr val="19066A"/>
                </a:solidFill>
              </a:rPr>
              <a:t>of life</a:t>
            </a:r>
            <a:endParaRPr lang="en-US" sz="1800" b="1">
              <a:solidFill>
                <a:srgbClr val="19066A"/>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280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27A9052-D30A-41A4-881F-95A75C62D1EE}" type="slidenum">
              <a:rPr lang="en-US" sz="1400" smtClean="0">
                <a:solidFill>
                  <a:srgbClr val="000000"/>
                </a:solidFill>
                <a:latin typeface="Times" pitchFamily="18" charset="0"/>
              </a:rPr>
              <a:pPr/>
              <a:t>34</a:t>
            </a:fld>
            <a:endParaRPr lang="en-US" sz="1400" smtClean="0">
              <a:solidFill>
                <a:srgbClr val="000000"/>
              </a:solidFill>
              <a:latin typeface="Times" pitchFamily="18" charset="0"/>
            </a:endParaRPr>
          </a:p>
        </p:txBody>
      </p:sp>
      <p:sp>
        <p:nvSpPr>
          <p:cNvPr id="128003" name="Text Box 3"/>
          <p:cNvSpPr txBox="1">
            <a:spLocks noChangeArrowheads="1"/>
          </p:cNvSpPr>
          <p:nvPr/>
        </p:nvSpPr>
        <p:spPr bwMode="auto">
          <a:xfrm>
            <a:off x="146050" y="252413"/>
            <a:ext cx="891222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4400" b="1" u="sng">
                <a:solidFill>
                  <a:srgbClr val="19066A"/>
                </a:solidFill>
                <a:ea typeface="Gulim" pitchFamily="34" charset="-127"/>
              </a:rPr>
              <a:t>No theory </a:t>
            </a:r>
            <a:r>
              <a:rPr lang="en-US" altLang="ko-KR" sz="3200" b="1" u="sng">
                <a:solidFill>
                  <a:srgbClr val="19066A"/>
                </a:solidFill>
                <a:ea typeface="Gulim" pitchFamily="34" charset="-127"/>
              </a:rPr>
              <a:t/>
            </a:r>
            <a:br>
              <a:rPr lang="en-US" altLang="ko-KR" sz="3200" b="1" u="sng">
                <a:solidFill>
                  <a:srgbClr val="19066A"/>
                </a:solidFill>
                <a:ea typeface="Gulim" pitchFamily="34" charset="-127"/>
              </a:rPr>
            </a:br>
            <a:r>
              <a:rPr lang="en-US" altLang="ko-KR" sz="2400" b="1">
                <a:solidFill>
                  <a:srgbClr val="19066A"/>
                </a:solidFill>
                <a:ea typeface="Gulim" pitchFamily="34" charset="-127"/>
              </a:rPr>
              <a:t>is available for </a:t>
            </a:r>
            <a:br>
              <a:rPr lang="en-US" altLang="ko-KR" sz="2400" b="1">
                <a:solidFill>
                  <a:srgbClr val="19066A"/>
                </a:solidFill>
                <a:ea typeface="Gulim" pitchFamily="34" charset="-127"/>
              </a:rPr>
            </a:br>
            <a:r>
              <a:rPr lang="en-US" altLang="ko-KR" sz="4400" b="1">
                <a:solidFill>
                  <a:srgbClr val="19066A"/>
                </a:solidFill>
                <a:ea typeface="Gulim" pitchFamily="34" charset="-127"/>
              </a:rPr>
              <a:t>Flow </a:t>
            </a:r>
          </a:p>
          <a:p>
            <a:pPr algn="ctr" eaLnBrk="1" hangingPunct="1"/>
            <a:r>
              <a:rPr lang="en-US" altLang="ko-KR" sz="2400" b="1">
                <a:solidFill>
                  <a:srgbClr val="19066A"/>
                </a:solidFill>
                <a:ea typeface="Gulim" pitchFamily="34" charset="-127"/>
              </a:rPr>
              <a:t>of any kind.</a:t>
            </a:r>
          </a:p>
          <a:p>
            <a:pPr algn="ctr" eaLnBrk="1" hangingPunct="1"/>
            <a:endParaRPr lang="en-US" altLang="ko-KR" sz="2400" b="1">
              <a:solidFill>
                <a:srgbClr val="19066A"/>
              </a:solidFill>
              <a:ea typeface="Gulim" pitchFamily="34" charset="-127"/>
            </a:endParaRPr>
          </a:p>
          <a:p>
            <a:pPr eaLnBrk="1" hangingPunct="1"/>
            <a:r>
              <a:rPr lang="en-US" altLang="ko-KR" sz="2400" b="1">
                <a:solidFill>
                  <a:srgbClr val="19066A"/>
                </a:solidFill>
                <a:ea typeface="Gulim" pitchFamily="34" charset="-127"/>
              </a:rPr>
              <a:t>	</a:t>
            </a:r>
            <a:endParaRPr lang="en-US" altLang="ko-KR" u="sng">
              <a:solidFill>
                <a:srgbClr val="19066A"/>
              </a:solidFill>
              <a:ea typeface="Gulim" pitchFamily="34" charset="-127"/>
            </a:endParaRPr>
          </a:p>
        </p:txBody>
      </p:sp>
      <p:sp>
        <p:nvSpPr>
          <p:cNvPr id="128004" name="TextBox 20"/>
          <p:cNvSpPr txBox="1">
            <a:spLocks noChangeArrowheads="1"/>
          </p:cNvSpPr>
          <p:nvPr/>
        </p:nvSpPr>
        <p:spPr bwMode="auto">
          <a:xfrm>
            <a:off x="3052763" y="3548063"/>
            <a:ext cx="331946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i="1">
                <a:solidFill>
                  <a:srgbClr val="19066A"/>
                </a:solidFill>
              </a:rPr>
              <a:t>In my opinion</a:t>
            </a:r>
            <a:endParaRPr lang="en-US" sz="1800" i="1">
              <a:solidFill>
                <a:srgbClr val="19066A"/>
              </a:solidFill>
            </a:endParaRPr>
          </a:p>
          <a:p>
            <a:pPr algn="ctr" eaLnBrk="1" hangingPunct="1"/>
            <a:r>
              <a:rPr lang="en-US" sz="1800" b="1" u="sng">
                <a:solidFill>
                  <a:srgbClr val="19066A"/>
                </a:solidFill>
              </a:rPr>
              <a:t>‘New’ Mathematics</a:t>
            </a:r>
            <a:r>
              <a:rPr lang="en-US" sz="1800" b="1">
                <a:solidFill>
                  <a:srgbClr val="19066A"/>
                </a:solidFill>
              </a:rPr>
              <a:t> </a:t>
            </a:r>
            <a:br>
              <a:rPr lang="en-US" sz="1800" b="1">
                <a:solidFill>
                  <a:srgbClr val="19066A"/>
                </a:solidFill>
              </a:rPr>
            </a:br>
            <a:r>
              <a:rPr lang="en-US">
                <a:solidFill>
                  <a:srgbClr val="19066A"/>
                </a:solidFill>
              </a:rPr>
              <a:t>is needed to deal</a:t>
            </a:r>
            <a:r>
              <a:rPr lang="en-US" sz="1800" b="1">
                <a:solidFill>
                  <a:srgbClr val="19066A"/>
                </a:solidFill>
              </a:rPr>
              <a:t> </a:t>
            </a:r>
            <a:br>
              <a:rPr lang="en-US" sz="1800" b="1">
                <a:solidFill>
                  <a:srgbClr val="19066A"/>
                </a:solidFill>
              </a:rPr>
            </a:br>
            <a:r>
              <a:rPr lang="en-US" sz="1800" b="1">
                <a:solidFill>
                  <a:srgbClr val="19066A"/>
                </a:solidFill>
              </a:rPr>
              <a:t>with the INTERACTIONS </a:t>
            </a:r>
            <a:br>
              <a:rPr lang="en-US" sz="1800" b="1">
                <a:solidFill>
                  <a:srgbClr val="19066A"/>
                </a:solidFill>
              </a:rPr>
            </a:br>
            <a:r>
              <a:rPr lang="en-US">
                <a:solidFill>
                  <a:srgbClr val="19066A"/>
                </a:solidFill>
              </a:rPr>
              <a:t>that make ionic solutions non ideal</a:t>
            </a:r>
          </a:p>
          <a:p>
            <a:pPr algn="ctr" eaLnBrk="1" hangingPunct="1"/>
            <a:r>
              <a:rPr lang="en-US">
                <a:solidFill>
                  <a:srgbClr val="19066A"/>
                </a:solidFill>
              </a:rPr>
              <a:t>and that can create the</a:t>
            </a:r>
            <a:br>
              <a:rPr lang="en-US">
                <a:solidFill>
                  <a:srgbClr val="19066A"/>
                </a:solidFill>
              </a:rPr>
            </a:br>
            <a:r>
              <a:rPr lang="en-US" b="1">
                <a:solidFill>
                  <a:srgbClr val="19066A"/>
                </a:solidFill>
              </a:rPr>
              <a:t>CHEMICAL SPECIFICITY </a:t>
            </a:r>
            <a:br>
              <a:rPr lang="en-US" b="1">
                <a:solidFill>
                  <a:srgbClr val="19066A"/>
                </a:solidFill>
              </a:rPr>
            </a:br>
            <a:r>
              <a:rPr lang="en-US" b="1">
                <a:solidFill>
                  <a:srgbClr val="19066A"/>
                </a:solidFill>
              </a:rPr>
              <a:t>of life</a:t>
            </a:r>
            <a:endParaRPr lang="en-US" sz="1800" b="1">
              <a:solidFill>
                <a:srgbClr val="19066A"/>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290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DF4E4EBD-CF6B-4186-94B6-68CB145E464C}" type="slidenum">
              <a:rPr lang="en-US" sz="1400" smtClean="0">
                <a:solidFill>
                  <a:srgbClr val="000000"/>
                </a:solidFill>
                <a:latin typeface="Times" pitchFamily="18" charset="0"/>
              </a:rPr>
              <a:pPr/>
              <a:t>35</a:t>
            </a:fld>
            <a:endParaRPr lang="en-US" sz="1400" smtClean="0">
              <a:solidFill>
                <a:srgbClr val="000000"/>
              </a:solidFill>
              <a:latin typeface="Times" pitchFamily="18" charset="0"/>
            </a:endParaRPr>
          </a:p>
        </p:txBody>
      </p:sp>
      <p:sp>
        <p:nvSpPr>
          <p:cNvPr id="129027" name="Text Box 3"/>
          <p:cNvSpPr txBox="1">
            <a:spLocks noChangeArrowheads="1"/>
          </p:cNvSpPr>
          <p:nvPr/>
        </p:nvSpPr>
        <p:spPr bwMode="auto">
          <a:xfrm>
            <a:off x="146050" y="252413"/>
            <a:ext cx="891222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3600" b="1" u="sng">
                <a:solidFill>
                  <a:srgbClr val="19066A"/>
                </a:solidFill>
                <a:ea typeface="Gulim" pitchFamily="34" charset="-127"/>
              </a:rPr>
              <a:t>No theory</a:t>
            </a:r>
            <a:r>
              <a:rPr lang="en-US" altLang="ko-KR" sz="3600" b="1">
                <a:solidFill>
                  <a:srgbClr val="19066A"/>
                </a:solidFill>
                <a:ea typeface="Gulim" pitchFamily="34" charset="-127"/>
              </a:rPr>
              <a:t> </a:t>
            </a:r>
            <a:r>
              <a:rPr lang="en-US" altLang="ko-KR" sz="2400" b="1">
                <a:solidFill>
                  <a:srgbClr val="19066A"/>
                </a:solidFill>
                <a:ea typeface="Gulim" pitchFamily="34" charset="-127"/>
              </a:rPr>
              <a:t/>
            </a:r>
            <a:br>
              <a:rPr lang="en-US" altLang="ko-KR" sz="2400" b="1">
                <a:solidFill>
                  <a:srgbClr val="19066A"/>
                </a:solidFill>
                <a:ea typeface="Gulim" pitchFamily="34" charset="-127"/>
              </a:rPr>
            </a:br>
            <a:r>
              <a:rPr lang="en-US" altLang="ko-KR" sz="2400" b="1">
                <a:solidFill>
                  <a:srgbClr val="19066A"/>
                </a:solidFill>
                <a:ea typeface="Gulim" pitchFamily="34" charset="-127"/>
              </a:rPr>
              <a:t>is available for </a:t>
            </a:r>
            <a:br>
              <a:rPr lang="en-US" altLang="ko-KR" sz="2400" b="1">
                <a:solidFill>
                  <a:srgbClr val="19066A"/>
                </a:solidFill>
                <a:ea typeface="Gulim" pitchFamily="34" charset="-127"/>
              </a:rPr>
            </a:br>
            <a:r>
              <a:rPr lang="en-US" altLang="ko-KR" sz="4400" b="1">
                <a:solidFill>
                  <a:srgbClr val="19066A"/>
                </a:solidFill>
                <a:ea typeface="Gulim" pitchFamily="34" charset="-127"/>
              </a:rPr>
              <a:t>Brownian Motion of Ions</a:t>
            </a:r>
          </a:p>
          <a:p>
            <a:pPr algn="ctr" eaLnBrk="1" hangingPunct="1"/>
            <a:r>
              <a:rPr lang="en-US" altLang="ko-KR" sz="2400" b="1">
                <a:solidFill>
                  <a:srgbClr val="19066A"/>
                </a:solidFill>
                <a:ea typeface="Gulim" pitchFamily="34" charset="-127"/>
              </a:rPr>
              <a:t> </a:t>
            </a:r>
          </a:p>
          <a:p>
            <a:pPr algn="ctr" eaLnBrk="1" hangingPunct="1"/>
            <a:endParaRPr lang="en-US" altLang="ko-KR" sz="2400" b="1">
              <a:solidFill>
                <a:srgbClr val="19066A"/>
              </a:solidFill>
              <a:ea typeface="Gulim" pitchFamily="34" charset="-127"/>
            </a:endParaRPr>
          </a:p>
          <a:p>
            <a:pPr algn="ctr" eaLnBrk="1" hangingPunct="1"/>
            <a:r>
              <a:rPr lang="en-US" altLang="ko-KR" sz="2400" b="1">
                <a:solidFill>
                  <a:srgbClr val="19066A"/>
                </a:solidFill>
                <a:ea typeface="Gulim" pitchFamily="34" charset="-127"/>
              </a:rPr>
              <a:t>	Brownian Motion theory is for UNcharged particles.</a:t>
            </a:r>
            <a:br>
              <a:rPr lang="en-US" altLang="ko-KR" sz="2400" b="1">
                <a:solidFill>
                  <a:srgbClr val="19066A"/>
                </a:solidFill>
                <a:ea typeface="Gulim" pitchFamily="34" charset="-127"/>
              </a:rPr>
            </a:br>
            <a:r>
              <a:rPr lang="en-US" altLang="ko-KR" sz="2400" b="1">
                <a:solidFill>
                  <a:srgbClr val="19066A"/>
                </a:solidFill>
                <a:ea typeface="Gulim" pitchFamily="34" charset="-127"/>
              </a:rPr>
              <a:t> </a:t>
            </a:r>
            <a:br>
              <a:rPr lang="en-US" altLang="ko-KR" sz="2400" b="1">
                <a:solidFill>
                  <a:srgbClr val="19066A"/>
                </a:solidFill>
                <a:ea typeface="Gulim" pitchFamily="34" charset="-127"/>
              </a:rPr>
            </a:br>
            <a:r>
              <a:rPr lang="en-US" altLang="ko-KR" sz="2400" b="1">
                <a:solidFill>
                  <a:srgbClr val="19066A"/>
                </a:solidFill>
                <a:ea typeface="Gulim" pitchFamily="34" charset="-127"/>
              </a:rPr>
              <a:t> 	</a:t>
            </a:r>
            <a:r>
              <a:rPr lang="en-US" altLang="ko-KR" sz="2400" b="1" u="sng">
                <a:solidFill>
                  <a:srgbClr val="19066A"/>
                </a:solidFill>
                <a:ea typeface="Gulim" pitchFamily="34" charset="-127"/>
              </a:rPr>
              <a:t>Brownian Motion theory ignores Interactions</a:t>
            </a:r>
            <a:endParaRPr lang="en-US" altLang="ko-KR" u="sng">
              <a:solidFill>
                <a:srgbClr val="19066A"/>
              </a:solidFill>
              <a:ea typeface="Gulim" pitchFamily="34" charset="-127"/>
            </a:endParaRPr>
          </a:p>
        </p:txBody>
      </p:sp>
      <p:sp>
        <p:nvSpPr>
          <p:cNvPr id="129028" name="TextBox 20"/>
          <p:cNvSpPr txBox="1">
            <a:spLocks noChangeArrowheads="1"/>
          </p:cNvSpPr>
          <p:nvPr/>
        </p:nvSpPr>
        <p:spPr bwMode="auto">
          <a:xfrm>
            <a:off x="3146425" y="4124325"/>
            <a:ext cx="331946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i="1">
                <a:solidFill>
                  <a:srgbClr val="19066A"/>
                </a:solidFill>
              </a:rPr>
              <a:t>In my opinion</a:t>
            </a:r>
            <a:endParaRPr lang="en-US" sz="1800" i="1">
              <a:solidFill>
                <a:srgbClr val="19066A"/>
              </a:solidFill>
            </a:endParaRPr>
          </a:p>
          <a:p>
            <a:pPr algn="ctr" eaLnBrk="1" hangingPunct="1"/>
            <a:r>
              <a:rPr lang="en-US" sz="1800" b="1">
                <a:solidFill>
                  <a:srgbClr val="19066A"/>
                </a:solidFill>
              </a:rPr>
              <a:t>‘</a:t>
            </a:r>
            <a:r>
              <a:rPr lang="en-US" sz="1800" b="1" u="sng">
                <a:solidFill>
                  <a:srgbClr val="19066A"/>
                </a:solidFill>
              </a:rPr>
              <a:t>New’ Mathematics</a:t>
            </a:r>
            <a:r>
              <a:rPr lang="en-US" sz="1800" b="1">
                <a:solidFill>
                  <a:srgbClr val="19066A"/>
                </a:solidFill>
              </a:rPr>
              <a:t> </a:t>
            </a:r>
            <a:br>
              <a:rPr lang="en-US" sz="1800" b="1">
                <a:solidFill>
                  <a:srgbClr val="19066A"/>
                </a:solidFill>
              </a:rPr>
            </a:br>
            <a:r>
              <a:rPr lang="en-US">
                <a:solidFill>
                  <a:srgbClr val="19066A"/>
                </a:solidFill>
              </a:rPr>
              <a:t>is needed to deal</a:t>
            </a:r>
            <a:r>
              <a:rPr lang="en-US" sz="1800" b="1">
                <a:solidFill>
                  <a:srgbClr val="19066A"/>
                </a:solidFill>
              </a:rPr>
              <a:t> </a:t>
            </a:r>
            <a:br>
              <a:rPr lang="en-US" sz="1800" b="1">
                <a:solidFill>
                  <a:srgbClr val="19066A"/>
                </a:solidFill>
              </a:rPr>
            </a:br>
            <a:r>
              <a:rPr lang="en-US" sz="1800" b="1">
                <a:solidFill>
                  <a:srgbClr val="19066A"/>
                </a:solidFill>
              </a:rPr>
              <a:t>with the INTERACTIONS </a:t>
            </a:r>
            <a:br>
              <a:rPr lang="en-US" sz="1800" b="1">
                <a:solidFill>
                  <a:srgbClr val="19066A"/>
                </a:solidFill>
              </a:rPr>
            </a:br>
            <a:r>
              <a:rPr lang="en-US">
                <a:solidFill>
                  <a:srgbClr val="19066A"/>
                </a:solidFill>
              </a:rPr>
              <a:t>that make ionic solutions non ideal</a:t>
            </a:r>
          </a:p>
          <a:p>
            <a:pPr algn="ctr" eaLnBrk="1" hangingPunct="1"/>
            <a:r>
              <a:rPr lang="en-US">
                <a:solidFill>
                  <a:srgbClr val="19066A"/>
                </a:solidFill>
              </a:rPr>
              <a:t>and that can create the</a:t>
            </a:r>
            <a:br>
              <a:rPr lang="en-US">
                <a:solidFill>
                  <a:srgbClr val="19066A"/>
                </a:solidFill>
              </a:rPr>
            </a:br>
            <a:r>
              <a:rPr lang="en-US" b="1">
                <a:solidFill>
                  <a:srgbClr val="19066A"/>
                </a:solidFill>
              </a:rPr>
              <a:t>CHEMICAL SPECIFICITY </a:t>
            </a:r>
            <a:br>
              <a:rPr lang="en-US" b="1">
                <a:solidFill>
                  <a:srgbClr val="19066A"/>
                </a:solidFill>
              </a:rPr>
            </a:br>
            <a:r>
              <a:rPr lang="en-US" b="1">
                <a:solidFill>
                  <a:srgbClr val="19066A"/>
                </a:solidFill>
              </a:rPr>
              <a:t>of life</a:t>
            </a:r>
            <a:endParaRPr lang="en-US" sz="1800" b="1">
              <a:solidFill>
                <a:srgbClr val="19066A"/>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0050"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DD5776A6-CD57-4B77-8FD9-48F8F361AD75}" type="slidenum">
              <a:rPr lang="en-US" sz="1400" smtClean="0">
                <a:solidFill>
                  <a:srgbClr val="000000"/>
                </a:solidFill>
                <a:latin typeface="Times" pitchFamily="18" charset="0"/>
              </a:rPr>
              <a:pPr/>
              <a:t>36</a:t>
            </a:fld>
            <a:endParaRPr lang="en-US" sz="1400" smtClean="0">
              <a:solidFill>
                <a:srgbClr val="000000"/>
              </a:solidFill>
              <a:latin typeface="Times" pitchFamily="18" charset="0"/>
            </a:endParaRPr>
          </a:p>
        </p:txBody>
      </p:sp>
      <p:sp>
        <p:nvSpPr>
          <p:cNvPr id="130051" name="Text Box 2"/>
          <p:cNvSpPr txBox="1">
            <a:spLocks noChangeArrowheads="1"/>
          </p:cNvSpPr>
          <p:nvPr>
            <p:custDataLst>
              <p:tags r:id="rId4"/>
            </p:custDataLst>
          </p:nvPr>
        </p:nvSpPr>
        <p:spPr bwMode="auto">
          <a:xfrm>
            <a:off x="104775" y="46513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10000"/>
              </a:spcBef>
            </a:pPr>
            <a:endParaRPr lang="en-US" sz="1100" i="1">
              <a:solidFill>
                <a:srgbClr val="000099"/>
              </a:solidFill>
            </a:endParaRPr>
          </a:p>
          <a:p>
            <a:pPr algn="ctr" eaLnBrk="1" hangingPunct="1">
              <a:spcBef>
                <a:spcPct val="10000"/>
              </a:spcBef>
            </a:pPr>
            <a:r>
              <a:rPr lang="en-US" sz="4400" b="1" i="1">
                <a:solidFill>
                  <a:srgbClr val="000099"/>
                </a:solidFill>
              </a:rPr>
              <a:t>Where to start?</a:t>
            </a:r>
          </a:p>
        </p:txBody>
      </p:sp>
      <p:sp>
        <p:nvSpPr>
          <p:cNvPr id="130052" name="TextBox 2"/>
          <p:cNvSpPr txBox="1">
            <a:spLocks noChangeArrowheads="1"/>
          </p:cNvSpPr>
          <p:nvPr>
            <p:custDataLst>
              <p:tags r:id="rId5"/>
            </p:custDataLst>
          </p:nvPr>
        </p:nvSpPr>
        <p:spPr bwMode="auto">
          <a:xfrm>
            <a:off x="552450" y="2403475"/>
            <a:ext cx="81375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3600" b="1">
                <a:solidFill>
                  <a:srgbClr val="A20000"/>
                </a:solidFill>
              </a:rPr>
              <a:t>Mathematically ?</a:t>
            </a:r>
          </a:p>
          <a:p>
            <a:pPr algn="ctr" eaLnBrk="1" hangingPunct="1"/>
            <a:endParaRPr lang="en-US" sz="3600" b="1">
              <a:solidFill>
                <a:srgbClr val="A20000"/>
              </a:solidFill>
            </a:endParaRPr>
          </a:p>
          <a:p>
            <a:pPr algn="ctr" eaLnBrk="1" hangingPunct="1"/>
            <a:r>
              <a:rPr lang="en-US" sz="3600" b="1">
                <a:solidFill>
                  <a:srgbClr val="A20000"/>
                </a:solidFill>
              </a:rPr>
              <a:t>Physically ?</a:t>
            </a:r>
            <a:r>
              <a:rPr lang="en-US" sz="2400">
                <a:solidFill>
                  <a:srgbClr val="000000"/>
                </a:solidFill>
              </a:rPr>
              <a:t> </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1074" name="TextBox 46"/>
          <p:cNvSpPr txBox="1">
            <a:spLocks noChangeArrowheads="1"/>
          </p:cNvSpPr>
          <p:nvPr>
            <p:custDataLst>
              <p:tags r:id="rId3"/>
            </p:custDataLst>
          </p:nvPr>
        </p:nvSpPr>
        <p:spPr bwMode="auto">
          <a:xfrm>
            <a:off x="5659438" y="1347788"/>
            <a:ext cx="12731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19066A"/>
                </a:solidFill>
              </a:rPr>
              <a:t>ompF porin</a:t>
            </a:r>
            <a:r>
              <a:rPr lang="en-US">
                <a:solidFill>
                  <a:srgbClr val="19194D"/>
                </a:solidFill>
              </a:rPr>
              <a:t/>
            </a:r>
            <a:br>
              <a:rPr lang="en-US">
                <a:solidFill>
                  <a:srgbClr val="19194D"/>
                </a:solidFill>
              </a:rPr>
            </a:br>
            <a:endParaRPr lang="en-US">
              <a:solidFill>
                <a:srgbClr val="19194D"/>
              </a:solidFill>
            </a:endParaRPr>
          </a:p>
        </p:txBody>
      </p:sp>
      <p:sp>
        <p:nvSpPr>
          <p:cNvPr id="131075" name="Slide Number Placeholder 4"/>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60244995-4E2D-4342-9F73-B2EF16F894AD}" type="slidenum">
              <a:rPr lang="en-US" sz="1400" smtClean="0">
                <a:solidFill>
                  <a:srgbClr val="000000"/>
                </a:solidFill>
                <a:latin typeface="Times" pitchFamily="18" charset="0"/>
              </a:rPr>
              <a:pPr/>
              <a:t>37</a:t>
            </a:fld>
            <a:endParaRPr lang="en-US" sz="1400" smtClean="0">
              <a:solidFill>
                <a:srgbClr val="000000"/>
              </a:solidFill>
              <a:latin typeface="Times" pitchFamily="18" charset="0"/>
            </a:endParaRPr>
          </a:p>
        </p:txBody>
      </p:sp>
      <p:grpSp>
        <p:nvGrpSpPr>
          <p:cNvPr id="131076" name="Group 44"/>
          <p:cNvGrpSpPr>
            <a:grpSpLocks/>
          </p:cNvGrpSpPr>
          <p:nvPr>
            <p:custDataLst>
              <p:tags r:id="rId5"/>
            </p:custDataLst>
          </p:nvPr>
        </p:nvGrpSpPr>
        <p:grpSpPr bwMode="auto">
          <a:xfrm>
            <a:off x="1233488" y="1920875"/>
            <a:ext cx="1454150" cy="3478213"/>
            <a:chOff x="208394" y="2272083"/>
            <a:chExt cx="1453373" cy="3477875"/>
          </a:xfrm>
        </p:grpSpPr>
        <p:cxnSp>
          <p:nvCxnSpPr>
            <p:cNvPr id="131099" name="Straight Arrow Connector 39"/>
            <p:cNvCxnSpPr>
              <a:cxnSpLocks noChangeShapeType="1"/>
            </p:cNvCxnSpPr>
            <p:nvPr/>
          </p:nvCxnSpPr>
          <p:spPr bwMode="auto">
            <a:xfrm flipV="1">
              <a:off x="502518" y="5120513"/>
              <a:ext cx="985926" cy="0"/>
            </a:xfrm>
            <a:prstGeom prst="straightConnector1">
              <a:avLst/>
            </a:prstGeom>
            <a:noFill/>
            <a:ln w="1587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131100" name="TextBox 45"/>
            <p:cNvSpPr txBox="1">
              <a:spLocks noChangeArrowheads="1"/>
            </p:cNvSpPr>
            <p:nvPr/>
          </p:nvSpPr>
          <p:spPr bwMode="auto">
            <a:xfrm>
              <a:off x="743840" y="5237988"/>
              <a:ext cx="492169"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000000"/>
                  </a:solidFill>
                </a:rPr>
                <a:t>3 Å</a:t>
              </a:r>
            </a:p>
          </p:txBody>
        </p:sp>
        <p:grpSp>
          <p:nvGrpSpPr>
            <p:cNvPr id="131101" name="Group 43"/>
            <p:cNvGrpSpPr>
              <a:grpSpLocks/>
            </p:cNvGrpSpPr>
            <p:nvPr/>
          </p:nvGrpSpPr>
          <p:grpSpPr bwMode="auto">
            <a:xfrm>
              <a:off x="208394" y="2272083"/>
              <a:ext cx="1453373" cy="3477875"/>
              <a:chOff x="208394" y="2272083"/>
              <a:chExt cx="1453373" cy="3477875"/>
            </a:xfrm>
          </p:grpSpPr>
          <p:sp>
            <p:nvSpPr>
              <p:cNvPr id="131102" name="Oval 21"/>
              <p:cNvSpPr>
                <a:spLocks noChangeAspect="1" noChangeArrowheads="1"/>
              </p:cNvSpPr>
              <p:nvPr/>
            </p:nvSpPr>
            <p:spPr bwMode="auto">
              <a:xfrm>
                <a:off x="629530" y="4237773"/>
                <a:ext cx="647758" cy="61623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31103" name="Rectangle 22"/>
              <p:cNvSpPr>
                <a:spLocks noChangeArrowheads="1"/>
              </p:cNvSpPr>
              <p:nvPr/>
            </p:nvSpPr>
            <p:spPr bwMode="auto">
              <a:xfrm>
                <a:off x="694458" y="3962504"/>
                <a:ext cx="5661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sz="1200" b="1">
                    <a:solidFill>
                      <a:srgbClr val="24246E"/>
                    </a:solidFill>
                  </a:rPr>
                  <a:t>K</a:t>
                </a:r>
                <a:r>
                  <a:rPr lang="en-US" b="1" baseline="30000">
                    <a:solidFill>
                      <a:srgbClr val="24246E"/>
                    </a:solidFill>
                  </a:rPr>
                  <a:t>+</a:t>
                </a:r>
                <a:r>
                  <a:rPr lang="en-US" sz="4400" b="1">
                    <a:solidFill>
                      <a:srgbClr val="000000"/>
                    </a:solidFill>
                  </a:rPr>
                  <a:t> </a:t>
                </a:r>
              </a:p>
            </p:txBody>
          </p:sp>
          <p:sp>
            <p:nvSpPr>
              <p:cNvPr id="35" name="Oval 25"/>
              <p:cNvSpPr>
                <a:spLocks noChangeAspect="1" noChangeArrowheads="1"/>
              </p:cNvSpPr>
              <p:nvPr/>
            </p:nvSpPr>
            <p:spPr bwMode="auto">
              <a:xfrm>
                <a:off x="678043" y="3427671"/>
                <a:ext cx="469649" cy="447631"/>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36" name="Text Box 26"/>
              <p:cNvSpPr txBox="1">
                <a:spLocks noChangeArrowheads="1"/>
              </p:cNvSpPr>
              <p:nvPr/>
            </p:nvSpPr>
            <p:spPr bwMode="auto">
              <a:xfrm>
                <a:off x="544764" y="3530849"/>
                <a:ext cx="820298" cy="368264"/>
              </a:xfrm>
              <a:prstGeom prst="rect">
                <a:avLst/>
              </a:prstGeom>
              <a:noFill/>
              <a:ln w="25400" algn="ctr">
                <a:noFill/>
                <a:miter lim="800000"/>
                <a:headEnd type="none" w="lg" len="lg"/>
                <a:tailEnd type="none" w="lg" len="lg"/>
              </a:ln>
            </p:spPr>
            <p:txBody>
              <a:bodyPr>
                <a:spAutoFit/>
              </a:bodyPr>
              <a:lstStyle/>
              <a:p>
                <a:pPr algn="ctr" eaLnBrk="0" fontAlgn="auto" hangingPunct="0">
                  <a:spcBef>
                    <a:spcPct val="50000"/>
                  </a:spcBef>
                  <a:spcAft>
                    <a:spcPts val="0"/>
                  </a:spcAft>
                  <a:defRPr/>
                </a:pPr>
                <a:r>
                  <a:rPr lang="en-US" sz="1000" b="1" kern="0" dirty="0">
                    <a:solidFill>
                      <a:srgbClr val="002E00"/>
                    </a:solidFill>
                  </a:rPr>
                  <a:t>Na</a:t>
                </a:r>
                <a:r>
                  <a:rPr lang="en-US" sz="1000" b="1" kern="0" baseline="30000" dirty="0">
                    <a:solidFill>
                      <a:srgbClr val="002E00"/>
                    </a:solidFill>
                  </a:rPr>
                  <a:t>+</a:t>
                </a:r>
                <a:endParaRPr lang="en-US" sz="1000" b="1" kern="0" dirty="0">
                  <a:solidFill>
                    <a:srgbClr val="002E00"/>
                  </a:solidFill>
                </a:endParaRPr>
              </a:p>
            </p:txBody>
          </p:sp>
          <p:sp>
            <p:nvSpPr>
              <p:cNvPr id="33" name="Oval 25"/>
              <p:cNvSpPr>
                <a:spLocks noChangeAspect="1" noChangeArrowheads="1"/>
              </p:cNvSpPr>
              <p:nvPr/>
            </p:nvSpPr>
            <p:spPr bwMode="auto">
              <a:xfrm>
                <a:off x="679629" y="2553044"/>
                <a:ext cx="469649" cy="449218"/>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31107" name="TextBox 33"/>
              <p:cNvSpPr txBox="1">
                <a:spLocks noChangeArrowheads="1"/>
              </p:cNvSpPr>
              <p:nvPr/>
            </p:nvSpPr>
            <p:spPr bwMode="auto">
              <a:xfrm>
                <a:off x="600088" y="2609322"/>
                <a:ext cx="793822" cy="246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000" b="1">
                    <a:solidFill>
                      <a:srgbClr val="000000"/>
                    </a:solidFill>
                  </a:rPr>
                  <a:t>   Ca</a:t>
                </a:r>
                <a:r>
                  <a:rPr lang="en-US" sz="1000" b="1" baseline="30000">
                    <a:solidFill>
                      <a:srgbClr val="000000"/>
                    </a:solidFill>
                  </a:rPr>
                  <a:t>++</a:t>
                </a:r>
                <a:endParaRPr lang="en-US" sz="1000" b="1">
                  <a:solidFill>
                    <a:srgbClr val="000000"/>
                  </a:solidFill>
                </a:endParaRPr>
              </a:p>
            </p:txBody>
          </p:sp>
          <p:sp>
            <p:nvSpPr>
              <p:cNvPr id="156708" name="Rectangle 38"/>
              <p:cNvSpPr>
                <a:spLocks noChangeArrowheads="1"/>
              </p:cNvSpPr>
              <p:nvPr/>
            </p:nvSpPr>
            <p:spPr bwMode="auto">
              <a:xfrm>
                <a:off x="208394" y="2272083"/>
                <a:ext cx="1453373" cy="3477875"/>
              </a:xfrm>
              <a:prstGeom prst="rect">
                <a:avLst/>
              </a:prstGeom>
              <a:noFill/>
              <a:ln w="19050" algn="ctr">
                <a:solidFill>
                  <a:schemeClr val="accent2">
                    <a:lumMod val="50000"/>
                  </a:schemeClr>
                </a:solidFill>
                <a:round/>
                <a:headEnd/>
                <a:tailEnd/>
              </a:ln>
            </p:spPr>
            <p:txBody>
              <a:bodyPr tIns="137160" bIns="137160">
                <a:spAutoFit/>
              </a:bodyPr>
              <a:lstStyle/>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p:txBody>
          </p:sp>
        </p:grpSp>
      </p:grpSp>
      <p:sp>
        <p:nvSpPr>
          <p:cNvPr id="131077" name="Text Box 3"/>
          <p:cNvSpPr txBox="1">
            <a:spLocks noChangeArrowheads="1"/>
          </p:cNvSpPr>
          <p:nvPr>
            <p:custDataLst>
              <p:tags r:id="rId6"/>
            </p:custDataLst>
          </p:nvPr>
        </p:nvSpPr>
        <p:spPr bwMode="auto">
          <a:xfrm>
            <a:off x="554038" y="188913"/>
            <a:ext cx="80168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4000" b="1">
                <a:solidFill>
                  <a:srgbClr val="000066"/>
                </a:solidFill>
                <a:ea typeface="Gulim" pitchFamily="34" charset="-127"/>
              </a:rPr>
              <a:t>Channels are Selective</a:t>
            </a:r>
            <a:r>
              <a:rPr lang="en-US" altLang="ko-KR" sz="2000" b="1">
                <a:solidFill>
                  <a:srgbClr val="000066"/>
                </a:solidFill>
                <a:ea typeface="Gulim" pitchFamily="34" charset="-127"/>
              </a:rPr>
              <a:t/>
            </a:r>
            <a:br>
              <a:rPr lang="en-US" altLang="ko-KR" sz="2000" b="1">
                <a:solidFill>
                  <a:srgbClr val="000066"/>
                </a:solidFill>
                <a:ea typeface="Gulim" pitchFamily="34" charset="-127"/>
              </a:rPr>
            </a:br>
            <a:r>
              <a:rPr lang="en-US" altLang="ko-KR" sz="2000" b="1">
                <a:solidFill>
                  <a:srgbClr val="000066"/>
                </a:solidFill>
                <a:ea typeface="Gulim" pitchFamily="34" charset="-127"/>
              </a:rPr>
              <a:t>Different Ions Carry Different Signals through Different Channels </a:t>
            </a:r>
          </a:p>
        </p:txBody>
      </p:sp>
      <p:grpSp>
        <p:nvGrpSpPr>
          <p:cNvPr id="131078" name="Group 50"/>
          <p:cNvGrpSpPr>
            <a:grpSpLocks/>
          </p:cNvGrpSpPr>
          <p:nvPr>
            <p:custDataLst>
              <p:tags r:id="rId7"/>
            </p:custDataLst>
          </p:nvPr>
        </p:nvGrpSpPr>
        <p:grpSpPr bwMode="auto">
          <a:xfrm>
            <a:off x="4714875" y="1731963"/>
            <a:ext cx="3297238" cy="4945062"/>
            <a:chOff x="5376004" y="1912762"/>
            <a:chExt cx="3297785" cy="4945238"/>
          </a:xfrm>
        </p:grpSpPr>
        <p:grpSp>
          <p:nvGrpSpPr>
            <p:cNvPr id="131082" name="Group 49"/>
            <p:cNvGrpSpPr>
              <a:grpSpLocks/>
            </p:cNvGrpSpPr>
            <p:nvPr/>
          </p:nvGrpSpPr>
          <p:grpSpPr bwMode="auto">
            <a:xfrm>
              <a:off x="5376004" y="1912762"/>
              <a:ext cx="3297785" cy="4945238"/>
              <a:chOff x="3047584" y="1563970"/>
              <a:chExt cx="3297785" cy="4945238"/>
            </a:xfrm>
          </p:grpSpPr>
          <p:grpSp>
            <p:nvGrpSpPr>
              <p:cNvPr id="131086" name="Group 48"/>
              <p:cNvGrpSpPr>
                <a:grpSpLocks/>
              </p:cNvGrpSpPr>
              <p:nvPr/>
            </p:nvGrpSpPr>
            <p:grpSpPr bwMode="auto">
              <a:xfrm>
                <a:off x="3047584" y="1563970"/>
                <a:ext cx="3297785" cy="4945238"/>
                <a:chOff x="3047584" y="1563970"/>
                <a:chExt cx="3297785" cy="4945238"/>
              </a:xfrm>
            </p:grpSpPr>
            <p:sp>
              <p:nvSpPr>
                <p:cNvPr id="131090" name="Rectangle 2"/>
                <p:cNvSpPr>
                  <a:spLocks noChangeArrowheads="1"/>
                </p:cNvSpPr>
                <p:nvPr/>
              </p:nvSpPr>
              <p:spPr bwMode="auto">
                <a:xfrm>
                  <a:off x="3098931" y="6234571"/>
                  <a:ext cx="32464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a:spcBef>
                      <a:spcPct val="50000"/>
                    </a:spcBef>
                  </a:pPr>
                  <a:r>
                    <a:rPr lang="en-US" sz="1200" b="1" i="1">
                      <a:solidFill>
                        <a:srgbClr val="19194D"/>
                      </a:solidFill>
                    </a:rPr>
                    <a:t>Figure of ompF porin by Raimund Dutzler</a:t>
                  </a:r>
                </a:p>
              </p:txBody>
            </p:sp>
            <p:grpSp>
              <p:nvGrpSpPr>
                <p:cNvPr id="131091" name="Group 47"/>
                <p:cNvGrpSpPr>
                  <a:grpSpLocks/>
                </p:cNvGrpSpPr>
                <p:nvPr/>
              </p:nvGrpSpPr>
              <p:grpSpPr bwMode="auto">
                <a:xfrm>
                  <a:off x="3047584" y="1563970"/>
                  <a:ext cx="3297698" cy="4559300"/>
                  <a:chOff x="3047584" y="1563970"/>
                  <a:chExt cx="3297698" cy="4559300"/>
                </a:xfrm>
              </p:grpSpPr>
              <p:grpSp>
                <p:nvGrpSpPr>
                  <p:cNvPr id="131092" name="Group 28"/>
                  <p:cNvGrpSpPr>
                    <a:grpSpLocks/>
                  </p:cNvGrpSpPr>
                  <p:nvPr/>
                </p:nvGrpSpPr>
                <p:grpSpPr bwMode="auto">
                  <a:xfrm>
                    <a:off x="3885746" y="5607333"/>
                    <a:ext cx="1636859" cy="336550"/>
                    <a:chOff x="2202" y="4132"/>
                    <a:chExt cx="1031" cy="212"/>
                  </a:xfrm>
                </p:grpSpPr>
                <p:sp>
                  <p:nvSpPr>
                    <p:cNvPr id="156697" name="Line 29"/>
                    <p:cNvSpPr>
                      <a:spLocks noChangeAspect="1" noChangeShapeType="1"/>
                    </p:cNvSpPr>
                    <p:nvPr/>
                  </p:nvSpPr>
                  <p:spPr bwMode="auto">
                    <a:xfrm rot="-5400000">
                      <a:off x="2717" y="3619"/>
                      <a:ext cx="1" cy="1031"/>
                    </a:xfrm>
                    <a:prstGeom prst="line">
                      <a:avLst/>
                    </a:prstGeom>
                    <a:noFill/>
                    <a:ln w="19050">
                      <a:solidFill>
                        <a:schemeClr val="accent2">
                          <a:lumMod val="50000"/>
                        </a:schemeClr>
                      </a:solidFill>
                      <a:round/>
                      <a:headEnd type="arrow" w="med" len="med"/>
                      <a:tailEnd type="arrow" w="med" len="med"/>
                    </a:ln>
                  </p:spPr>
                  <p:txBody>
                    <a:bodyPr wrap="none" anchor="ctr"/>
                    <a:lstStyle/>
                    <a:p>
                      <a:pPr>
                        <a:defRPr/>
                      </a:pPr>
                      <a:endParaRPr lang="en-US" dirty="0">
                        <a:solidFill>
                          <a:srgbClr val="000000"/>
                        </a:solidFill>
                      </a:endParaRPr>
                    </a:p>
                  </p:txBody>
                </p:sp>
                <p:sp>
                  <p:nvSpPr>
                    <p:cNvPr id="131098" name="Text Box 30"/>
                    <p:cNvSpPr txBox="1">
                      <a:spLocks noChangeAspect="1" noChangeArrowheads="1"/>
                    </p:cNvSpPr>
                    <p:nvPr/>
                  </p:nvSpPr>
                  <p:spPr bwMode="auto">
                    <a:xfrm>
                      <a:off x="2480" y="4132"/>
                      <a:ext cx="44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pPr>
                      <a:r>
                        <a:rPr lang="en-US" b="1">
                          <a:solidFill>
                            <a:srgbClr val="19066A"/>
                          </a:solidFill>
                          <a:latin typeface="Times New Roman" pitchFamily="18" charset="0"/>
                        </a:rPr>
                        <a:t>~30 Å</a:t>
                      </a:r>
                    </a:p>
                  </p:txBody>
                </p:sp>
              </p:grpSp>
              <p:sp>
                <p:nvSpPr>
                  <p:cNvPr id="131093" name="Text Box 31"/>
                  <p:cNvSpPr txBox="1">
                    <a:spLocks noChangeArrowheads="1"/>
                  </p:cNvSpPr>
                  <p:nvPr/>
                </p:nvSpPr>
                <p:spPr bwMode="auto">
                  <a:xfrm>
                    <a:off x="3047584" y="5815493"/>
                    <a:ext cx="32976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a:solidFill>
                          <a:srgbClr val="19194D"/>
                        </a:solidFill>
                      </a:rPr>
                      <a:t>Flow time scale is  0.1 msec to 1 min</a:t>
                    </a:r>
                  </a:p>
                </p:txBody>
              </p:sp>
              <p:pic>
                <p:nvPicPr>
                  <p:cNvPr id="131094" name="Picture 32" descr="ompf_3 Cross section porin"/>
                  <p:cNvPicPr>
                    <a:picLocks noChangeAspect="1" noChangeArrowheads="1"/>
                  </p:cNvPicPr>
                  <p:nvPr/>
                </p:nvPicPr>
                <p:blipFill>
                  <a:blip r:embed="rId13" cstate="print">
                    <a:extLst>
                      <a:ext uri="{28A0092B-C50C-407E-A947-70E740481C1C}">
                        <a14:useLocalDpi xmlns:a14="http://schemas.microsoft.com/office/drawing/2010/main" val="0"/>
                      </a:ext>
                    </a:extLst>
                  </a:blip>
                  <a:srcRect l="14020" t="6349" r="11247" b="1614"/>
                  <a:stretch>
                    <a:fillRect/>
                  </a:stretch>
                </p:blipFill>
                <p:spPr bwMode="auto">
                  <a:xfrm>
                    <a:off x="3220524" y="1563970"/>
                    <a:ext cx="2789488"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95" name="TextBox 27"/>
                  <p:cNvSpPr txBox="1">
                    <a:spLocks noChangeArrowheads="1"/>
                  </p:cNvSpPr>
                  <p:nvPr/>
                </p:nvSpPr>
                <p:spPr bwMode="auto">
                  <a:xfrm>
                    <a:off x="3694532" y="5154316"/>
                    <a:ext cx="191110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100">
                        <a:solidFill>
                          <a:srgbClr val="FFFFFF"/>
                        </a:solidFill>
                      </a:rPr>
                      <a:t>0.7 nm = Channel Diameter</a:t>
                    </a:r>
                  </a:p>
                </p:txBody>
              </p:sp>
              <p:sp>
                <p:nvSpPr>
                  <p:cNvPr id="131096" name="Text Box 33"/>
                  <p:cNvSpPr txBox="1">
                    <a:spLocks noChangeArrowheads="1"/>
                  </p:cNvSpPr>
                  <p:nvPr/>
                </p:nvSpPr>
                <p:spPr bwMode="auto">
                  <a:xfrm>
                    <a:off x="4846206" y="1892719"/>
                    <a:ext cx="962111" cy="519113"/>
                  </a:xfrm>
                  <a:prstGeom prst="rect">
                    <a:avLst/>
                  </a:prstGeom>
                  <a:solidFill>
                    <a:srgbClr val="11111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endParaRPr lang="en-US" sz="2800">
                      <a:solidFill>
                        <a:srgbClr val="000000"/>
                      </a:solidFill>
                    </a:endParaRPr>
                  </a:p>
                </p:txBody>
              </p:sp>
            </p:grpSp>
          </p:grpSp>
          <p:grpSp>
            <p:nvGrpSpPr>
              <p:cNvPr id="131087" name="Group 38"/>
              <p:cNvGrpSpPr>
                <a:grpSpLocks/>
              </p:cNvGrpSpPr>
              <p:nvPr/>
            </p:nvGrpSpPr>
            <p:grpSpPr bwMode="auto">
              <a:xfrm>
                <a:off x="4082308" y="1685196"/>
                <a:ext cx="1209783" cy="3367089"/>
                <a:chOff x="2070" y="1411"/>
                <a:chExt cx="762" cy="2121"/>
              </a:xfrm>
            </p:grpSpPr>
            <p:sp>
              <p:nvSpPr>
                <p:cNvPr id="131088" name="Line 40"/>
                <p:cNvSpPr>
                  <a:spLocks noChangeShapeType="1"/>
                </p:cNvSpPr>
                <p:nvPr/>
              </p:nvSpPr>
              <p:spPr bwMode="auto">
                <a:xfrm flipV="1">
                  <a:off x="2655" y="1411"/>
                  <a:ext cx="105" cy="83"/>
                </a:xfrm>
                <a:prstGeom prst="line">
                  <a:avLst/>
                </a:prstGeom>
                <a:noFill/>
                <a:ln w="38100">
                  <a:solidFill>
                    <a:srgbClr val="4646C2"/>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131089" name="Freeform 39"/>
                <p:cNvSpPr>
                  <a:spLocks/>
                </p:cNvSpPr>
                <p:nvPr/>
              </p:nvSpPr>
              <p:spPr bwMode="auto">
                <a:xfrm rot="537223">
                  <a:off x="2070" y="1429"/>
                  <a:ext cx="762" cy="2103"/>
                </a:xfrm>
                <a:custGeom>
                  <a:avLst/>
                  <a:gdLst>
                    <a:gd name="T0" fmla="*/ 5 w 861"/>
                    <a:gd name="T1" fmla="*/ 205484 h 1857"/>
                    <a:gd name="T2" fmla="*/ 9 w 861"/>
                    <a:gd name="T3" fmla="*/ 198033 h 1857"/>
                    <a:gd name="T4" fmla="*/ 5 w 861"/>
                    <a:gd name="T5" fmla="*/ 196064 h 1857"/>
                    <a:gd name="T6" fmla="*/ 10 w 861"/>
                    <a:gd name="T7" fmla="*/ 187835 h 1857"/>
                    <a:gd name="T8" fmla="*/ 10 w 861"/>
                    <a:gd name="T9" fmla="*/ 185148 h 1857"/>
                    <a:gd name="T10" fmla="*/ 6 w 861"/>
                    <a:gd name="T11" fmla="*/ 181451 h 1857"/>
                    <a:gd name="T12" fmla="*/ 4 w 861"/>
                    <a:gd name="T13" fmla="*/ 181451 h 1857"/>
                    <a:gd name="T14" fmla="*/ 4 w 861"/>
                    <a:gd name="T15" fmla="*/ 176897 h 1857"/>
                    <a:gd name="T16" fmla="*/ 8 w 861"/>
                    <a:gd name="T17" fmla="*/ 176132 h 1857"/>
                    <a:gd name="T18" fmla="*/ 17 w 861"/>
                    <a:gd name="T19" fmla="*/ 193948 h 1857"/>
                    <a:gd name="T20" fmla="*/ 19 w 861"/>
                    <a:gd name="T21" fmla="*/ 199201 h 1857"/>
                    <a:gd name="T22" fmla="*/ 20 w 861"/>
                    <a:gd name="T23" fmla="*/ 195307 h 1857"/>
                    <a:gd name="T24" fmla="*/ 18 w 861"/>
                    <a:gd name="T25" fmla="*/ 170618 h 1857"/>
                    <a:gd name="T26" fmla="*/ 17 w 861"/>
                    <a:gd name="T27" fmla="*/ 160194 h 1857"/>
                    <a:gd name="T28" fmla="*/ 11 w 861"/>
                    <a:gd name="T29" fmla="*/ 151825 h 1857"/>
                    <a:gd name="T30" fmla="*/ 5 w 861"/>
                    <a:gd name="T31" fmla="*/ 148507 h 1857"/>
                    <a:gd name="T32" fmla="*/ 16 w 861"/>
                    <a:gd name="T33" fmla="*/ 134580 h 1857"/>
                    <a:gd name="T34" fmla="*/ 15 w 861"/>
                    <a:gd name="T35" fmla="*/ 130930 h 1857"/>
                    <a:gd name="T36" fmla="*/ 10 w 861"/>
                    <a:gd name="T37" fmla="*/ 115500 h 1857"/>
                    <a:gd name="T38" fmla="*/ 16 w 861"/>
                    <a:gd name="T39" fmla="*/ 120189 h 1857"/>
                    <a:gd name="T40" fmla="*/ 10 w 861"/>
                    <a:gd name="T41" fmla="*/ 106366 h 1857"/>
                    <a:gd name="T42" fmla="*/ 9 w 861"/>
                    <a:gd name="T43" fmla="*/ 89933 h 1857"/>
                    <a:gd name="T44" fmla="*/ 17 w 861"/>
                    <a:gd name="T45" fmla="*/ 84266 h 1857"/>
                    <a:gd name="T46" fmla="*/ 24 w 861"/>
                    <a:gd name="T47" fmla="*/ 84266 h 1857"/>
                    <a:gd name="T48" fmla="*/ 19 w 861"/>
                    <a:gd name="T49" fmla="*/ 96660 h 1857"/>
                    <a:gd name="T50" fmla="*/ 15 w 861"/>
                    <a:gd name="T51" fmla="*/ 73568 h 1857"/>
                    <a:gd name="T52" fmla="*/ 7 w 861"/>
                    <a:gd name="T53" fmla="*/ 71483 h 1857"/>
                    <a:gd name="T54" fmla="*/ 4 w 861"/>
                    <a:gd name="T55" fmla="*/ 67686 h 1857"/>
                    <a:gd name="T56" fmla="*/ 9 w 861"/>
                    <a:gd name="T57" fmla="*/ 63627 h 1857"/>
                    <a:gd name="T58" fmla="*/ 11 w 861"/>
                    <a:gd name="T59" fmla="*/ 69727 h 1857"/>
                    <a:gd name="T60" fmla="*/ 21 w 861"/>
                    <a:gd name="T61" fmla="*/ 80068 h 1857"/>
                    <a:gd name="T62" fmla="*/ 24 w 861"/>
                    <a:gd name="T63" fmla="*/ 76115 h 1857"/>
                    <a:gd name="T64" fmla="*/ 12 w 861"/>
                    <a:gd name="T65" fmla="*/ 53510 h 1857"/>
                    <a:gd name="T66" fmla="*/ 20 w 861"/>
                    <a:gd name="T67" fmla="*/ 43362 h 1857"/>
                    <a:gd name="T68" fmla="*/ 19 w 861"/>
                    <a:gd name="T69" fmla="*/ 37775 h 1857"/>
                    <a:gd name="T70" fmla="*/ 19 w 861"/>
                    <a:gd name="T71" fmla="*/ 28083 h 1857"/>
                    <a:gd name="T72" fmla="*/ 20 w 861"/>
                    <a:gd name="T73" fmla="*/ 19336 h 1857"/>
                    <a:gd name="T74" fmla="*/ 19 w 861"/>
                    <a:gd name="T75" fmla="*/ 19336 h 1857"/>
                    <a:gd name="T76" fmla="*/ 19 w 861"/>
                    <a:gd name="T77" fmla="*/ 20843 h 1857"/>
                    <a:gd name="T78" fmla="*/ 24 w 861"/>
                    <a:gd name="T79" fmla="*/ 30571 h 1857"/>
                    <a:gd name="T80" fmla="*/ 31 w 861"/>
                    <a:gd name="T81" fmla="*/ 43362 h 1857"/>
                    <a:gd name="T82" fmla="*/ 31 w 861"/>
                    <a:gd name="T83" fmla="*/ 38552 h 1857"/>
                    <a:gd name="T84" fmla="*/ 27 w 861"/>
                    <a:gd name="T85" fmla="*/ 26449 h 1857"/>
                    <a:gd name="T86" fmla="*/ 24 w 861"/>
                    <a:gd name="T87" fmla="*/ 7650 h 1857"/>
                    <a:gd name="T88" fmla="*/ 24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31083" name="Group 35"/>
            <p:cNvGrpSpPr>
              <a:grpSpLocks/>
            </p:cNvGrpSpPr>
            <p:nvPr/>
          </p:nvGrpSpPr>
          <p:grpSpPr bwMode="auto">
            <a:xfrm>
              <a:off x="5433239" y="5119780"/>
              <a:ext cx="746192" cy="368300"/>
              <a:chOff x="1944" y="3418"/>
              <a:chExt cx="470" cy="242"/>
            </a:xfrm>
          </p:grpSpPr>
          <p:sp>
            <p:nvSpPr>
              <p:cNvPr id="131084" name="Oval 36"/>
              <p:cNvSpPr>
                <a:spLocks noChangeArrowheads="1"/>
              </p:cNvSpPr>
              <p:nvPr/>
            </p:nvSpPr>
            <p:spPr bwMode="auto">
              <a:xfrm>
                <a:off x="2082" y="3424"/>
                <a:ext cx="217" cy="212"/>
              </a:xfrm>
              <a:prstGeom prst="ellipse">
                <a:avLst/>
              </a:prstGeom>
              <a:solidFill>
                <a:schemeClr val="accent2"/>
              </a:solidFill>
              <a:ln w="9525" algn="ctr">
                <a:solidFill>
                  <a:schemeClr val="accent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31085" name="Text Box 37"/>
              <p:cNvSpPr txBox="1">
                <a:spLocks noChangeArrowheads="1"/>
              </p:cNvSpPr>
              <p:nvPr/>
            </p:nvSpPr>
            <p:spPr bwMode="auto">
              <a:xfrm>
                <a:off x="1944" y="3418"/>
                <a:ext cx="47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800" b="1">
                    <a:solidFill>
                      <a:srgbClr val="BBE0E3"/>
                    </a:solidFill>
                  </a:rPr>
                  <a:t>+</a:t>
                </a:r>
                <a:endParaRPr lang="en-US" sz="1800" b="1" baseline="50000">
                  <a:solidFill>
                    <a:srgbClr val="BBE0E3"/>
                  </a:solidFill>
                </a:endParaRPr>
              </a:p>
            </p:txBody>
          </p:sp>
        </p:grpSp>
      </p:grpSp>
      <p:cxnSp>
        <p:nvCxnSpPr>
          <p:cNvPr id="131079" name="Straight Arrow Connector 38"/>
          <p:cNvCxnSpPr>
            <a:cxnSpLocks noChangeShapeType="1"/>
          </p:cNvCxnSpPr>
          <p:nvPr>
            <p:custDataLst>
              <p:tags r:id="rId8"/>
            </p:custDataLst>
          </p:nvPr>
        </p:nvCxnSpPr>
        <p:spPr bwMode="auto">
          <a:xfrm rot="5400000">
            <a:off x="1497013" y="1635125"/>
            <a:ext cx="941388" cy="1587"/>
          </a:xfrm>
          <a:prstGeom prst="straightConnector1">
            <a:avLst/>
          </a:prstGeom>
          <a:noFill/>
          <a:ln w="158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1080" name="Straight Arrow Connector 53"/>
          <p:cNvCxnSpPr>
            <a:cxnSpLocks noChangeShapeType="1"/>
          </p:cNvCxnSpPr>
          <p:nvPr>
            <p:custDataLst>
              <p:tags r:id="rId9"/>
            </p:custDataLst>
          </p:nvPr>
        </p:nvCxnSpPr>
        <p:spPr bwMode="auto">
          <a:xfrm rot="16200000" flipH="1">
            <a:off x="1658145" y="1742281"/>
            <a:ext cx="3770312" cy="2568575"/>
          </a:xfrm>
          <a:prstGeom prst="straightConnector1">
            <a:avLst/>
          </a:prstGeom>
          <a:noFill/>
          <a:ln w="15875" algn="ctr">
            <a:solidFill>
              <a:srgbClr val="0418AC"/>
            </a:solidFill>
            <a:round/>
            <a:headEnd/>
            <a:tailEnd type="stealth" w="lg" len="lg"/>
          </a:ln>
          <a:extLst>
            <a:ext uri="{909E8E84-426E-40DD-AFC4-6F175D3DCCD1}">
              <a14:hiddenFill xmlns:a14="http://schemas.microsoft.com/office/drawing/2010/main">
                <a:noFill/>
              </a14:hiddenFill>
            </a:ext>
          </a:extLst>
        </p:spPr>
      </p:cxnSp>
      <p:sp>
        <p:nvSpPr>
          <p:cNvPr id="131081" name="TextBox 36"/>
          <p:cNvSpPr txBox="1">
            <a:spLocks noChangeArrowheads="1"/>
          </p:cNvSpPr>
          <p:nvPr>
            <p:custDataLst>
              <p:tags r:id="rId10"/>
            </p:custDataLst>
          </p:nvPr>
        </p:nvSpPr>
        <p:spPr bwMode="auto">
          <a:xfrm>
            <a:off x="392113" y="5530850"/>
            <a:ext cx="31972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800" b="1" u="sng">
                <a:solidFill>
                  <a:srgbClr val="19194D"/>
                </a:solidFill>
              </a:rPr>
              <a:t>Diameter matters</a:t>
            </a:r>
            <a:r>
              <a:rPr lang="en-US" b="1">
                <a:solidFill>
                  <a:srgbClr val="19194D"/>
                </a:solidFill>
              </a:rPr>
              <a:t/>
            </a:r>
            <a:br>
              <a:rPr lang="en-US" b="1">
                <a:solidFill>
                  <a:srgbClr val="19194D"/>
                </a:solidFill>
              </a:rPr>
            </a:br>
            <a:endParaRPr lang="en-US" sz="1200" b="1" baseline="30000">
              <a:solidFill>
                <a:srgbClr val="19194D"/>
              </a:solidFill>
            </a:endParaRPr>
          </a:p>
          <a:p>
            <a:pPr algn="ctr" eaLnBrk="1" hangingPunct="1"/>
            <a:r>
              <a:rPr lang="en-US" b="1" i="1">
                <a:solidFill>
                  <a:srgbClr val="19194D"/>
                </a:solidFill>
              </a:rPr>
              <a:t>In ideal solutions K</a:t>
            </a:r>
            <a:r>
              <a:rPr lang="en-US" b="1" i="1" baseline="30000">
                <a:solidFill>
                  <a:srgbClr val="19194D"/>
                </a:solidFill>
              </a:rPr>
              <a:t>+</a:t>
            </a:r>
            <a:r>
              <a:rPr lang="en-US" b="1" i="1">
                <a:solidFill>
                  <a:srgbClr val="19194D"/>
                </a:solidFill>
              </a:rPr>
              <a:t> = Na</a:t>
            </a:r>
            <a:r>
              <a:rPr lang="en-US" b="1" i="1" baseline="30000">
                <a:solidFill>
                  <a:srgbClr val="19194D"/>
                </a:solidFill>
              </a:rPr>
              <a:t>+ </a:t>
            </a:r>
            <a:r>
              <a:rPr lang="en-US" sz="2000" i="1">
                <a:solidFill>
                  <a:srgbClr val="19194D"/>
                </a:solidFill>
              </a:rPr>
              <a:t> </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2098"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0727D03F-A2B9-4EF5-94C6-5EFF52B72E58}" type="slidenum">
              <a:rPr lang="en-US" sz="1400" smtClean="0">
                <a:solidFill>
                  <a:srgbClr val="000000"/>
                </a:solidFill>
                <a:latin typeface="Times" pitchFamily="18" charset="0"/>
              </a:rPr>
              <a:pPr/>
              <a:t>38</a:t>
            </a:fld>
            <a:endParaRPr lang="en-US" sz="1400" smtClean="0">
              <a:solidFill>
                <a:srgbClr val="000000"/>
              </a:solidFill>
              <a:latin typeface="Times" pitchFamily="18" charset="0"/>
            </a:endParaRPr>
          </a:p>
        </p:txBody>
      </p:sp>
      <p:sp>
        <p:nvSpPr>
          <p:cNvPr id="132099" name="Text Box 2"/>
          <p:cNvSpPr txBox="1">
            <a:spLocks noChangeArrowheads="1"/>
          </p:cNvSpPr>
          <p:nvPr>
            <p:custDataLst>
              <p:tags r:id="rId4"/>
            </p:custDataLst>
          </p:nvPr>
        </p:nvSpPr>
        <p:spPr bwMode="auto">
          <a:xfrm>
            <a:off x="561975" y="1801813"/>
            <a:ext cx="801846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4400" b="1">
                <a:solidFill>
                  <a:srgbClr val="000066"/>
                </a:solidFill>
                <a:ea typeface="Gulim" pitchFamily="34" charset="-127"/>
              </a:rPr>
              <a:t>Different Types of Channels</a:t>
            </a:r>
          </a:p>
          <a:p>
            <a:pPr algn="ctr" eaLnBrk="1" hangingPunct="1"/>
            <a:r>
              <a:rPr lang="en-US" altLang="ko-KR" sz="2800" b="1">
                <a:solidFill>
                  <a:srgbClr val="000066"/>
                </a:solidFill>
                <a:ea typeface="Gulim" pitchFamily="34" charset="-127"/>
              </a:rPr>
              <a:t>use</a:t>
            </a:r>
          </a:p>
          <a:p>
            <a:pPr algn="ctr" eaLnBrk="1" hangingPunct="1"/>
            <a:r>
              <a:rPr lang="en-US" sz="4400" b="1">
                <a:solidFill>
                  <a:srgbClr val="000066"/>
                </a:solidFill>
                <a:ea typeface="Gulim" pitchFamily="34" charset="-127"/>
              </a:rPr>
              <a:t>Different Types of Ions</a:t>
            </a:r>
            <a:br>
              <a:rPr lang="en-US" sz="4400" b="1">
                <a:solidFill>
                  <a:srgbClr val="000066"/>
                </a:solidFill>
                <a:ea typeface="Gulim" pitchFamily="34" charset="-127"/>
              </a:rPr>
            </a:br>
            <a:r>
              <a:rPr lang="en-US" sz="4400" b="1">
                <a:solidFill>
                  <a:srgbClr val="000066"/>
                </a:solidFill>
                <a:ea typeface="Gulim" pitchFamily="34" charset="-127"/>
              </a:rPr>
              <a:t> </a:t>
            </a:r>
            <a:r>
              <a:rPr lang="en-US" sz="3200" b="1">
                <a:solidFill>
                  <a:srgbClr val="000066"/>
                </a:solidFill>
                <a:ea typeface="Gulim" pitchFamily="34" charset="-127"/>
              </a:rPr>
              <a:t>for</a:t>
            </a:r>
            <a:endParaRPr lang="en-US" sz="4400" b="1">
              <a:solidFill>
                <a:srgbClr val="000066"/>
              </a:solidFill>
              <a:ea typeface="Gulim" pitchFamily="34" charset="-127"/>
            </a:endParaRPr>
          </a:p>
          <a:p>
            <a:pPr algn="ctr" eaLnBrk="1" hangingPunct="1"/>
            <a:r>
              <a:rPr lang="en-US" sz="4400" b="1">
                <a:solidFill>
                  <a:srgbClr val="000066"/>
                </a:solidFill>
                <a:ea typeface="Gulim" pitchFamily="34" charset="-127"/>
              </a:rPr>
              <a:t>Different Information </a:t>
            </a:r>
          </a:p>
        </p:txBody>
      </p:sp>
      <p:sp>
        <p:nvSpPr>
          <p:cNvPr id="132100" name="Text Box 6"/>
          <p:cNvSpPr txBox="1">
            <a:spLocks noChangeArrowheads="1"/>
          </p:cNvSpPr>
          <p:nvPr>
            <p:custDataLst>
              <p:tags r:id="rId5"/>
            </p:custDataLst>
          </p:nvPr>
        </p:nvSpPr>
        <p:spPr bwMode="auto">
          <a:xfrm>
            <a:off x="0" y="188913"/>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3200" b="1" i="1">
                <a:solidFill>
                  <a:srgbClr val="990000"/>
                </a:solidFill>
                <a:ea typeface="Gulim" pitchFamily="34" charset="-127"/>
              </a:rPr>
              <a:t>Channels are Selective </a:t>
            </a:r>
            <a:endParaRPr lang="en-US" altLang="ko-KR" sz="2800" b="1">
              <a:solidFill>
                <a:srgbClr val="990000"/>
              </a:solidFill>
              <a:ea typeface="Gulim" pitchFamily="34" charset="-127"/>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CFEAEF"/>
            </a:gs>
            <a:gs pos="100000">
              <a:srgbClr val="9CB0B4"/>
            </a:gs>
          </a:gsLst>
          <a:lin ang="5400000" scaled="1"/>
        </a:gradFill>
        <a:effectLst/>
      </p:bgPr>
    </p:bg>
    <p:spTree>
      <p:nvGrpSpPr>
        <p:cNvPr id="1" name=""/>
        <p:cNvGrpSpPr/>
        <p:nvPr/>
      </p:nvGrpSpPr>
      <p:grpSpPr>
        <a:xfrm>
          <a:off x="0" y="0"/>
          <a:ext cx="0" cy="0"/>
          <a:chOff x="0" y="0"/>
          <a:chExt cx="0" cy="0"/>
        </a:xfrm>
      </p:grpSpPr>
      <p:sp>
        <p:nvSpPr>
          <p:cNvPr id="133122" name="Slide Number Placeholder 3"/>
          <p:cNvSpPr>
            <a:spLocks noGrp="1"/>
          </p:cNvSpPr>
          <p:nvPr>
            <p:ph type="sldNum" sz="quarter" idx="10"/>
            <p:custDataLst>
              <p:tags r:id="rId2"/>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12D5F8F5-89C7-4F8E-BDE7-F53BC694341B}" type="slidenum">
              <a:rPr lang="en-US" sz="1400" smtClean="0"/>
              <a:pPr eaLnBrk="1" hangingPunct="1"/>
              <a:t>39</a:t>
            </a:fld>
            <a:endParaRPr lang="en-US" sz="1400" smtClean="0"/>
          </a:p>
        </p:txBody>
      </p:sp>
      <p:sp>
        <p:nvSpPr>
          <p:cNvPr id="133123" name="Rectangle 2"/>
          <p:cNvSpPr>
            <a:spLocks noGrp="1" noChangeArrowheads="1"/>
          </p:cNvSpPr>
          <p:nvPr>
            <p:ph type="title"/>
            <p:custDataLst>
              <p:tags r:id="rId3"/>
            </p:custDataLst>
          </p:nvPr>
        </p:nvSpPr>
        <p:spPr bwMode="auto">
          <a:xfrm>
            <a:off x="0" y="717550"/>
            <a:ext cx="9040813" cy="336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r>
              <a:rPr lang="en-US" sz="1600" smtClean="0">
                <a:solidFill>
                  <a:srgbClr val="000066"/>
                </a:solidFill>
              </a:rPr>
              <a:t>Natural nano-valves* for atomic control of biological function</a:t>
            </a:r>
          </a:p>
        </p:txBody>
      </p:sp>
      <p:sp>
        <p:nvSpPr>
          <p:cNvPr id="133124" name="Text Box 3"/>
          <p:cNvSpPr txBox="1">
            <a:spLocks noChangeArrowheads="1"/>
          </p:cNvSpPr>
          <p:nvPr>
            <p:custDataLst>
              <p:tags r:id="rId4"/>
            </p:custDataLst>
          </p:nvPr>
        </p:nvSpPr>
        <p:spPr bwMode="auto">
          <a:xfrm>
            <a:off x="190500" y="1303338"/>
            <a:ext cx="583247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28600" algn="l"/>
              </a:tabLst>
              <a:defRPr sz="1600">
                <a:solidFill>
                  <a:schemeClr val="tx1"/>
                </a:solidFill>
                <a:latin typeface="Arial" pitchFamily="34" charset="0"/>
                <a:cs typeface="Arial" pitchFamily="34" charset="0"/>
              </a:defRPr>
            </a:lvl1pPr>
            <a:lvl2pPr marL="742950" indent="-285750" eaLnBrk="0" hangingPunct="0">
              <a:tabLst>
                <a:tab pos="228600" algn="l"/>
              </a:tabLst>
              <a:defRPr sz="1600">
                <a:solidFill>
                  <a:schemeClr val="tx1"/>
                </a:solidFill>
                <a:latin typeface="Arial" pitchFamily="34" charset="0"/>
                <a:cs typeface="Arial" pitchFamily="34" charset="0"/>
              </a:defRPr>
            </a:lvl2pPr>
            <a:lvl3pPr marL="1143000" indent="-228600" eaLnBrk="0" hangingPunct="0">
              <a:tabLst>
                <a:tab pos="228600" algn="l"/>
              </a:tabLst>
              <a:defRPr sz="1600">
                <a:solidFill>
                  <a:schemeClr val="tx1"/>
                </a:solidFill>
                <a:latin typeface="Arial" pitchFamily="34" charset="0"/>
                <a:cs typeface="Arial" pitchFamily="34" charset="0"/>
              </a:defRPr>
            </a:lvl3pPr>
            <a:lvl4pPr marL="1600200" indent="-228600" eaLnBrk="0" hangingPunct="0">
              <a:tabLst>
                <a:tab pos="228600" algn="l"/>
              </a:tabLst>
              <a:defRPr sz="1600">
                <a:solidFill>
                  <a:schemeClr val="tx1"/>
                </a:solidFill>
                <a:latin typeface="Arial" pitchFamily="34" charset="0"/>
                <a:cs typeface="Arial" pitchFamily="34" charset="0"/>
              </a:defRPr>
            </a:lvl4pPr>
            <a:lvl5pPr marL="2057400" indent="-228600" eaLnBrk="0" hangingPunct="0">
              <a:tabLst>
                <a:tab pos="228600" algn="l"/>
              </a:tabLst>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tabLst>
                <a:tab pos="228600" algn="l"/>
              </a:tabLs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tabLst>
                <a:tab pos="228600" algn="l"/>
              </a:tabLs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tabLst>
                <a:tab pos="228600" algn="l"/>
              </a:tabLs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tabLst>
                <a:tab pos="228600" algn="l"/>
              </a:tabLst>
              <a:defRPr sz="1600">
                <a:solidFill>
                  <a:schemeClr val="tx1"/>
                </a:solidFill>
                <a:latin typeface="Arial" pitchFamily="34" charset="0"/>
                <a:cs typeface="Arial" pitchFamily="34" charset="0"/>
              </a:defRPr>
            </a:lvl9pPr>
          </a:lstStyle>
          <a:p>
            <a:pPr>
              <a:spcBef>
                <a:spcPct val="20000"/>
              </a:spcBef>
              <a:spcAft>
                <a:spcPct val="45000"/>
              </a:spcAft>
              <a:buClr>
                <a:schemeClr val="accent2"/>
              </a:buClr>
              <a:buFont typeface="Wingdings" pitchFamily="2" charset="2"/>
              <a:buNone/>
            </a:pPr>
            <a:r>
              <a:rPr lang="en-US" sz="1800" b="1" u="sng">
                <a:solidFill>
                  <a:srgbClr val="19066A"/>
                </a:solidFill>
              </a:rPr>
              <a:t>Ion channels</a:t>
            </a:r>
            <a:r>
              <a:rPr lang="en-US" b="1">
                <a:solidFill>
                  <a:srgbClr val="19066A"/>
                </a:solidFill>
              </a:rPr>
              <a:t> coordinate contraction of cardiac muscle, 	allowing the heart to function as a pump</a:t>
            </a:r>
          </a:p>
          <a:p>
            <a:pPr>
              <a:spcBef>
                <a:spcPct val="20000"/>
              </a:spcBef>
              <a:spcAft>
                <a:spcPct val="45000"/>
              </a:spcAft>
              <a:buClr>
                <a:schemeClr val="accent2"/>
              </a:buClr>
              <a:buFont typeface="Wingdings" pitchFamily="2" charset="2"/>
              <a:buNone/>
            </a:pPr>
            <a:r>
              <a:rPr lang="en-US" sz="1800" b="1" u="sng">
                <a:solidFill>
                  <a:srgbClr val="19066A"/>
                </a:solidFill>
              </a:rPr>
              <a:t>Ion channels</a:t>
            </a:r>
            <a:r>
              <a:rPr lang="en-US" b="1">
                <a:solidFill>
                  <a:srgbClr val="19066A"/>
                </a:solidFill>
              </a:rPr>
              <a:t> coordinate contraction in skeletal muscle</a:t>
            </a:r>
            <a:endParaRPr lang="en-US" sz="1800" b="1" u="sng">
              <a:solidFill>
                <a:srgbClr val="19066A"/>
              </a:solidFill>
            </a:endParaRPr>
          </a:p>
          <a:p>
            <a:pPr>
              <a:spcBef>
                <a:spcPct val="20000"/>
              </a:spcBef>
              <a:spcAft>
                <a:spcPct val="45000"/>
              </a:spcAft>
              <a:buClr>
                <a:schemeClr val="accent2"/>
              </a:buClr>
              <a:buFont typeface="Wingdings" pitchFamily="2" charset="2"/>
              <a:buNone/>
            </a:pPr>
            <a:r>
              <a:rPr lang="en-US" sz="1800" b="1" u="sng">
                <a:solidFill>
                  <a:srgbClr val="19066A"/>
                </a:solidFill>
              </a:rPr>
              <a:t>Ion channels</a:t>
            </a:r>
            <a:r>
              <a:rPr lang="en-US" b="1">
                <a:solidFill>
                  <a:srgbClr val="19066A"/>
                </a:solidFill>
              </a:rPr>
              <a:t> control all electrical activity in cells</a:t>
            </a:r>
            <a:br>
              <a:rPr lang="en-US" b="1">
                <a:solidFill>
                  <a:srgbClr val="19066A"/>
                </a:solidFill>
              </a:rPr>
            </a:br>
            <a:r>
              <a:rPr lang="en-US" b="1">
                <a:solidFill>
                  <a:srgbClr val="19066A"/>
                </a:solidFill>
              </a:rPr>
              <a:t/>
            </a:r>
            <a:br>
              <a:rPr lang="en-US" b="1">
                <a:solidFill>
                  <a:srgbClr val="19066A"/>
                </a:solidFill>
              </a:rPr>
            </a:br>
            <a:r>
              <a:rPr lang="en-US" sz="1800" b="1" u="sng">
                <a:solidFill>
                  <a:srgbClr val="19066A"/>
                </a:solidFill>
              </a:rPr>
              <a:t>Ion channels</a:t>
            </a:r>
            <a:r>
              <a:rPr lang="en-US" b="1">
                <a:solidFill>
                  <a:srgbClr val="19066A"/>
                </a:solidFill>
              </a:rPr>
              <a:t> produce signals of the nervous system</a:t>
            </a:r>
          </a:p>
          <a:p>
            <a:pPr>
              <a:spcBef>
                <a:spcPct val="20000"/>
              </a:spcBef>
              <a:spcAft>
                <a:spcPct val="45000"/>
              </a:spcAft>
              <a:buClr>
                <a:schemeClr val="accent2"/>
              </a:buClr>
              <a:buFont typeface="Wingdings" pitchFamily="2" charset="2"/>
              <a:buNone/>
            </a:pPr>
            <a:r>
              <a:rPr lang="en-US" sz="1800" b="1" u="sng">
                <a:solidFill>
                  <a:srgbClr val="19066A"/>
                </a:solidFill>
              </a:rPr>
              <a:t>Ion channels</a:t>
            </a:r>
            <a:r>
              <a:rPr lang="en-US" b="1">
                <a:solidFill>
                  <a:srgbClr val="19066A"/>
                </a:solidFill>
              </a:rPr>
              <a:t> are involved in secretion and absorption in 	all cells</a:t>
            </a:r>
            <a:r>
              <a:rPr lang="en-US" sz="1000" b="1">
                <a:solidFill>
                  <a:srgbClr val="19066A"/>
                </a:solidFill>
              </a:rPr>
              <a:t>:</a:t>
            </a:r>
            <a:r>
              <a:rPr lang="en-US" sz="1000" b="1">
                <a:solidFill>
                  <a:srgbClr val="19066A"/>
                </a:solidFill>
                <a:sym typeface="MT Extra" pitchFamily="18" charset="2"/>
              </a:rPr>
              <a:t> </a:t>
            </a:r>
            <a:r>
              <a:rPr lang="en-US" b="1">
                <a:solidFill>
                  <a:srgbClr val="19066A"/>
                </a:solidFill>
              </a:rPr>
              <a:t>kidney, intestine, liver, adrenal glands, etc.</a:t>
            </a:r>
          </a:p>
          <a:p>
            <a:pPr>
              <a:spcBef>
                <a:spcPct val="20000"/>
              </a:spcBef>
              <a:spcAft>
                <a:spcPct val="45000"/>
              </a:spcAft>
              <a:buClr>
                <a:schemeClr val="accent2"/>
              </a:buClr>
              <a:buFont typeface="Wingdings" pitchFamily="2" charset="2"/>
              <a:buNone/>
            </a:pPr>
            <a:r>
              <a:rPr lang="en-US" sz="1800" b="1" u="sng">
                <a:solidFill>
                  <a:srgbClr val="19066A"/>
                </a:solidFill>
              </a:rPr>
              <a:t>Ion channels</a:t>
            </a:r>
            <a:r>
              <a:rPr lang="en-US" b="1">
                <a:solidFill>
                  <a:srgbClr val="19066A"/>
                </a:solidFill>
              </a:rPr>
              <a:t> are involved in thousands of diseases and 	many drugs act on channels</a:t>
            </a:r>
            <a:endParaRPr lang="en-US" b="1">
              <a:solidFill>
                <a:srgbClr val="19066A"/>
              </a:solidFill>
              <a:cs typeface="Times New Roman" pitchFamily="18" charset="0"/>
            </a:endParaRPr>
          </a:p>
          <a:p>
            <a:pPr>
              <a:spcBef>
                <a:spcPct val="20000"/>
              </a:spcBef>
              <a:spcAft>
                <a:spcPct val="45000"/>
              </a:spcAft>
              <a:buClr>
                <a:schemeClr val="accent2"/>
              </a:buClr>
              <a:buFont typeface="Wingdings" pitchFamily="2" charset="2"/>
              <a:buNone/>
            </a:pPr>
            <a:r>
              <a:rPr lang="en-US" sz="1800" b="1" u="sng">
                <a:solidFill>
                  <a:srgbClr val="19066A"/>
                </a:solidFill>
              </a:rPr>
              <a:t>Ion channels</a:t>
            </a:r>
            <a:r>
              <a:rPr lang="en-US" b="1">
                <a:solidFill>
                  <a:srgbClr val="19066A"/>
                </a:solidFill>
              </a:rPr>
              <a:t>  are proteins whose genes (blueprints) can 	be manipulated by molecular genetics</a:t>
            </a:r>
          </a:p>
          <a:p>
            <a:pPr>
              <a:spcBef>
                <a:spcPct val="20000"/>
              </a:spcBef>
              <a:spcAft>
                <a:spcPct val="45000"/>
              </a:spcAft>
              <a:buClr>
                <a:schemeClr val="accent2"/>
              </a:buClr>
              <a:buFont typeface="Wingdings" pitchFamily="2" charset="2"/>
              <a:buNone/>
            </a:pPr>
            <a:r>
              <a:rPr lang="en-US" sz="1800" b="1" u="sng">
                <a:solidFill>
                  <a:srgbClr val="19066A"/>
                </a:solidFill>
              </a:rPr>
              <a:t>Ion channels</a:t>
            </a:r>
            <a:r>
              <a:rPr lang="en-US" b="1">
                <a:solidFill>
                  <a:srgbClr val="19066A"/>
                </a:solidFill>
              </a:rPr>
              <a:t> have structures shown by x-ray 	crystallography in favorable cases</a:t>
            </a:r>
          </a:p>
        </p:txBody>
      </p:sp>
      <p:sp>
        <p:nvSpPr>
          <p:cNvPr id="133125" name="Text Box 4"/>
          <p:cNvSpPr txBox="1">
            <a:spLocks noChangeArrowheads="1"/>
          </p:cNvSpPr>
          <p:nvPr>
            <p:custDataLst>
              <p:tags r:id="rId5"/>
            </p:custDataLst>
          </p:nvPr>
        </p:nvSpPr>
        <p:spPr bwMode="auto">
          <a:xfrm>
            <a:off x="2000250" y="6267450"/>
            <a:ext cx="4581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a:solidFill>
                  <a:srgbClr val="19066A"/>
                </a:solidFill>
                <a:latin typeface="Times New Roman" pitchFamily="18" charset="0"/>
              </a:rPr>
              <a:t>*</a:t>
            </a:r>
            <a:r>
              <a:rPr lang="en-US" sz="1200" b="1">
                <a:solidFill>
                  <a:srgbClr val="19066A"/>
                </a:solidFill>
              </a:rPr>
              <a:t>nearly </a:t>
            </a:r>
            <a:r>
              <a:rPr lang="en-US" sz="1200" b="1" u="sng">
                <a:solidFill>
                  <a:srgbClr val="19066A"/>
                </a:solidFill>
              </a:rPr>
              <a:t>pico</a:t>
            </a:r>
            <a:r>
              <a:rPr lang="en-US" sz="1200" b="1">
                <a:solidFill>
                  <a:srgbClr val="19066A"/>
                </a:solidFill>
              </a:rPr>
              <a:t>-valves: diameter is 400 – 900 picometers</a:t>
            </a:r>
            <a:endParaRPr lang="en-US" sz="1400" b="1">
              <a:solidFill>
                <a:srgbClr val="19066A"/>
              </a:solidFill>
              <a:latin typeface="Arial Narrow" pitchFamily="34" charset="0"/>
            </a:endParaRPr>
          </a:p>
        </p:txBody>
      </p:sp>
      <p:sp>
        <p:nvSpPr>
          <p:cNvPr id="133126" name="Rectangle 5"/>
          <p:cNvSpPr>
            <a:spLocks noChangeArrowheads="1"/>
          </p:cNvSpPr>
          <p:nvPr>
            <p:custDataLst>
              <p:tags r:id="rId6"/>
            </p:custDataLst>
          </p:nvPr>
        </p:nvSpPr>
        <p:spPr bwMode="auto">
          <a:xfrm>
            <a:off x="1065213" y="115888"/>
            <a:ext cx="7008812" cy="604837"/>
          </a:xfrm>
          <a:prstGeom prst="rect">
            <a:avLst/>
          </a:prstGeom>
          <a:solidFill>
            <a:srgbClr val="CCFFFF"/>
          </a:solidFill>
          <a:ln w="25400">
            <a:solidFill>
              <a:srgbClr val="000000"/>
            </a:solidFill>
            <a:miter lim="800000"/>
            <a:headEnd/>
            <a:tailEnd/>
          </a:ln>
        </p:spPr>
        <p:txBody>
          <a:bodyPr>
            <a:spAutoFit/>
          </a:bodyPr>
          <a:lstStyle/>
          <a:p>
            <a:pPr algn="ctr"/>
            <a:r>
              <a:rPr lang="en-US" sz="3200">
                <a:solidFill>
                  <a:srgbClr val="008080"/>
                </a:solidFill>
              </a:rPr>
              <a:t> </a:t>
            </a:r>
            <a:r>
              <a:rPr lang="en-US" sz="3200">
                <a:solidFill>
                  <a:srgbClr val="000066"/>
                </a:solidFill>
              </a:rPr>
              <a:t>Ion Channels are Biological Devices</a:t>
            </a:r>
            <a:endParaRPr lang="en-US" sz="2800">
              <a:solidFill>
                <a:srgbClr val="000066"/>
              </a:solidFill>
            </a:endParaRPr>
          </a:p>
        </p:txBody>
      </p:sp>
      <p:grpSp>
        <p:nvGrpSpPr>
          <p:cNvPr id="133127" name="Group 6"/>
          <p:cNvGrpSpPr>
            <a:grpSpLocks/>
          </p:cNvGrpSpPr>
          <p:nvPr>
            <p:custDataLst>
              <p:tags r:id="rId7"/>
            </p:custDataLst>
          </p:nvPr>
        </p:nvGrpSpPr>
        <p:grpSpPr bwMode="auto">
          <a:xfrm>
            <a:off x="6604000" y="5281613"/>
            <a:ext cx="1636713" cy="336550"/>
            <a:chOff x="2202" y="4132"/>
            <a:chExt cx="1031" cy="212"/>
          </a:xfrm>
        </p:grpSpPr>
        <p:sp>
          <p:nvSpPr>
            <p:cNvPr id="133137" name="Line 7"/>
            <p:cNvSpPr>
              <a:spLocks noChangeAspect="1" noChangeShapeType="1"/>
            </p:cNvSpPr>
            <p:nvPr/>
          </p:nvSpPr>
          <p:spPr bwMode="auto">
            <a:xfrm rot="-5400000">
              <a:off x="2717" y="3619"/>
              <a:ext cx="1" cy="1031"/>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138" name="Text Box 8"/>
            <p:cNvSpPr txBox="1">
              <a:spLocks noChangeAspect="1" noChangeArrowheads="1"/>
            </p:cNvSpPr>
            <p:nvPr/>
          </p:nvSpPr>
          <p:spPr bwMode="auto">
            <a:xfrm>
              <a:off x="2480" y="4132"/>
              <a:ext cx="44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pPr>
              <a:r>
                <a:rPr lang="en-US" b="1">
                  <a:latin typeface="Times New Roman" pitchFamily="18" charset="0"/>
                </a:rPr>
                <a:t>~30 Å</a:t>
              </a:r>
            </a:p>
          </p:txBody>
        </p:sp>
      </p:grpSp>
      <p:pic>
        <p:nvPicPr>
          <p:cNvPr id="133128" name="Picture 9" descr="ompf_3 Cross section porin"/>
          <p:cNvPicPr>
            <a:picLocks noGrp="1" noChangeAspect="1" noChangeArrowheads="1"/>
          </p:cNvPicPr>
          <p:nvPr>
            <p:ph idx="1"/>
            <p:custDataLst>
              <p:tags r:id="rId8"/>
            </p:custDataLst>
          </p:nvPr>
        </p:nvPicPr>
        <p:blipFill>
          <a:blip r:embed="rId13" cstate="print">
            <a:extLst>
              <a:ext uri="{28A0092B-C50C-407E-A947-70E740481C1C}">
                <a14:useLocalDpi xmlns:a14="http://schemas.microsoft.com/office/drawing/2010/main" val="0"/>
              </a:ext>
            </a:extLst>
          </a:blip>
          <a:srcRect l="14020" t="6349" r="11247" b="1614"/>
          <a:stretch>
            <a:fillRect/>
          </a:stretch>
        </p:blipFill>
        <p:spPr>
          <a:xfrm>
            <a:off x="5938838" y="1238250"/>
            <a:ext cx="2789237" cy="3921125"/>
          </a:xfrm>
        </p:spPr>
      </p:pic>
      <p:sp>
        <p:nvSpPr>
          <p:cNvPr id="133129" name="Text Box 10"/>
          <p:cNvSpPr txBox="1">
            <a:spLocks noChangeArrowheads="1"/>
          </p:cNvSpPr>
          <p:nvPr>
            <p:custDataLst>
              <p:tags r:id="rId9"/>
            </p:custDataLst>
          </p:nvPr>
        </p:nvSpPr>
        <p:spPr bwMode="auto">
          <a:xfrm>
            <a:off x="7567613" y="1497013"/>
            <a:ext cx="962025" cy="519112"/>
          </a:xfrm>
          <a:prstGeom prst="rect">
            <a:avLst/>
          </a:prstGeom>
          <a:solidFill>
            <a:srgbClr val="11111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endParaRPr lang="en-US" sz="2800"/>
          </a:p>
        </p:txBody>
      </p:sp>
      <p:grpSp>
        <p:nvGrpSpPr>
          <p:cNvPr id="133130" name="Group 11"/>
          <p:cNvGrpSpPr>
            <a:grpSpLocks/>
          </p:cNvGrpSpPr>
          <p:nvPr>
            <p:custDataLst>
              <p:tags r:id="rId10"/>
            </p:custDataLst>
          </p:nvPr>
        </p:nvGrpSpPr>
        <p:grpSpPr bwMode="auto">
          <a:xfrm>
            <a:off x="6110288" y="1377950"/>
            <a:ext cx="1870075" cy="3459163"/>
            <a:chOff x="2010" y="1406"/>
            <a:chExt cx="1178" cy="2179"/>
          </a:xfrm>
        </p:grpSpPr>
        <p:grpSp>
          <p:nvGrpSpPr>
            <p:cNvPr id="133131" name="Group 12"/>
            <p:cNvGrpSpPr>
              <a:grpSpLocks/>
            </p:cNvGrpSpPr>
            <p:nvPr/>
          </p:nvGrpSpPr>
          <p:grpSpPr bwMode="auto">
            <a:xfrm>
              <a:off x="2010" y="3369"/>
              <a:ext cx="470" cy="216"/>
              <a:chOff x="2125" y="3439"/>
              <a:chExt cx="470" cy="225"/>
            </a:xfrm>
          </p:grpSpPr>
          <p:sp>
            <p:nvSpPr>
              <p:cNvPr id="133135" name="Oval 13"/>
              <p:cNvSpPr>
                <a:spLocks noChangeArrowheads="1"/>
              </p:cNvSpPr>
              <p:nvPr/>
            </p:nvSpPr>
            <p:spPr bwMode="auto">
              <a:xfrm>
                <a:off x="2249" y="3452"/>
                <a:ext cx="217" cy="212"/>
              </a:xfrm>
              <a:prstGeom prst="ellipse">
                <a:avLst/>
              </a:prstGeom>
              <a:solidFill>
                <a:schemeClr val="accent2"/>
              </a:solidFill>
              <a:ln w="9525" algn="ctr">
                <a:solidFill>
                  <a:schemeClr val="accent1"/>
                </a:solidFill>
                <a:round/>
                <a:headEnd/>
                <a:tailEnd/>
              </a:ln>
            </p:spPr>
            <p:txBody>
              <a:bodyPr wrap="none" anchor="ctr"/>
              <a:lstStyle/>
              <a:p>
                <a:pPr algn="ctr" eaLnBrk="0" hangingPunct="0">
                  <a:spcBef>
                    <a:spcPct val="50000"/>
                  </a:spcBef>
                </a:pPr>
                <a:endParaRPr lang="en-US"/>
              </a:p>
            </p:txBody>
          </p:sp>
          <p:sp>
            <p:nvSpPr>
              <p:cNvPr id="133136" name="Text Box 14"/>
              <p:cNvSpPr txBox="1">
                <a:spLocks noChangeArrowheads="1"/>
              </p:cNvSpPr>
              <p:nvPr/>
            </p:nvSpPr>
            <p:spPr bwMode="auto">
              <a:xfrm>
                <a:off x="2125" y="3439"/>
                <a:ext cx="47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a:solidFill>
                      <a:schemeClr val="accent1"/>
                    </a:solidFill>
                  </a:rPr>
                  <a:t>K</a:t>
                </a:r>
                <a:r>
                  <a:rPr lang="en-US" baseline="50000">
                    <a:solidFill>
                      <a:schemeClr val="accent1"/>
                    </a:solidFill>
                  </a:rPr>
                  <a:t>+</a:t>
                </a:r>
              </a:p>
            </p:txBody>
          </p:sp>
        </p:grpSp>
        <p:grpSp>
          <p:nvGrpSpPr>
            <p:cNvPr id="133132" name="Group 15"/>
            <p:cNvGrpSpPr>
              <a:grpSpLocks/>
            </p:cNvGrpSpPr>
            <p:nvPr/>
          </p:nvGrpSpPr>
          <p:grpSpPr bwMode="auto">
            <a:xfrm>
              <a:off x="2327" y="1406"/>
              <a:ext cx="861" cy="1997"/>
              <a:chOff x="1982" y="1411"/>
              <a:chExt cx="861" cy="1997"/>
            </a:xfrm>
          </p:grpSpPr>
          <p:sp>
            <p:nvSpPr>
              <p:cNvPr id="133133" name="Freeform 16"/>
              <p:cNvSpPr>
                <a:spLocks/>
              </p:cNvSpPr>
              <p:nvPr/>
            </p:nvSpPr>
            <p:spPr bwMode="auto">
              <a:xfrm>
                <a:off x="1982" y="1495"/>
                <a:ext cx="861" cy="1913"/>
              </a:xfrm>
              <a:custGeom>
                <a:avLst/>
                <a:gdLst>
                  <a:gd name="T0" fmla="*/ 133 w 861"/>
                  <a:gd name="T1" fmla="*/ 15020 h 1857"/>
                  <a:gd name="T2" fmla="*/ 230 w 861"/>
                  <a:gd name="T3" fmla="*/ 14475 h 1857"/>
                  <a:gd name="T4" fmla="*/ 133 w 861"/>
                  <a:gd name="T5" fmla="*/ 14335 h 1857"/>
                  <a:gd name="T6" fmla="*/ 262 w 861"/>
                  <a:gd name="T7" fmla="*/ 13729 h 1857"/>
                  <a:gd name="T8" fmla="*/ 258 w 861"/>
                  <a:gd name="T9" fmla="*/ 13528 h 1857"/>
                  <a:gd name="T10" fmla="*/ 161 w 861"/>
                  <a:gd name="T11" fmla="*/ 13261 h 1857"/>
                  <a:gd name="T12" fmla="*/ 92 w 861"/>
                  <a:gd name="T13" fmla="*/ 13261 h 1857"/>
                  <a:gd name="T14" fmla="*/ 73 w 861"/>
                  <a:gd name="T15" fmla="*/ 12926 h 1857"/>
                  <a:gd name="T16" fmla="*/ 202 w 861"/>
                  <a:gd name="T17" fmla="*/ 12873 h 1857"/>
                  <a:gd name="T18" fmla="*/ 465 w 861"/>
                  <a:gd name="T19" fmla="*/ 14172 h 1857"/>
                  <a:gd name="T20" fmla="*/ 507 w 861"/>
                  <a:gd name="T21" fmla="*/ 14558 h 1857"/>
                  <a:gd name="T22" fmla="*/ 548 w 861"/>
                  <a:gd name="T23" fmla="*/ 14275 h 1857"/>
                  <a:gd name="T24" fmla="*/ 479 w 861"/>
                  <a:gd name="T25" fmla="*/ 12471 h 1857"/>
                  <a:gd name="T26" fmla="*/ 442 w 861"/>
                  <a:gd name="T27" fmla="*/ 11706 h 1857"/>
                  <a:gd name="T28" fmla="*/ 281 w 861"/>
                  <a:gd name="T29" fmla="*/ 11095 h 1857"/>
                  <a:gd name="T30" fmla="*/ 133 w 861"/>
                  <a:gd name="T31" fmla="*/ 10854 h 1857"/>
                  <a:gd name="T32" fmla="*/ 433 w 861"/>
                  <a:gd name="T33" fmla="*/ 9837 h 1857"/>
                  <a:gd name="T34" fmla="*/ 391 w 861"/>
                  <a:gd name="T35" fmla="*/ 9566 h 1857"/>
                  <a:gd name="T36" fmla="*/ 258 w 861"/>
                  <a:gd name="T37" fmla="*/ 8443 h 1857"/>
                  <a:gd name="T38" fmla="*/ 428 w 861"/>
                  <a:gd name="T39" fmla="*/ 8785 h 1857"/>
                  <a:gd name="T40" fmla="*/ 258 w 861"/>
                  <a:gd name="T41" fmla="*/ 7770 h 1857"/>
                  <a:gd name="T42" fmla="*/ 221 w 861"/>
                  <a:gd name="T43" fmla="*/ 6573 h 1857"/>
                  <a:gd name="T44" fmla="*/ 447 w 861"/>
                  <a:gd name="T45" fmla="*/ 6159 h 1857"/>
                  <a:gd name="T46" fmla="*/ 672 w 861"/>
                  <a:gd name="T47" fmla="*/ 6159 h 1857"/>
                  <a:gd name="T48" fmla="*/ 525 w 861"/>
                  <a:gd name="T49" fmla="*/ 7066 h 1857"/>
                  <a:gd name="T50" fmla="*/ 419 w 861"/>
                  <a:gd name="T51" fmla="*/ 5375 h 1857"/>
                  <a:gd name="T52" fmla="*/ 179 w 861"/>
                  <a:gd name="T53" fmla="*/ 5225 h 1857"/>
                  <a:gd name="T54" fmla="*/ 27 w 861"/>
                  <a:gd name="T55" fmla="*/ 4946 h 1857"/>
                  <a:gd name="T56" fmla="*/ 226 w 861"/>
                  <a:gd name="T57" fmla="*/ 4651 h 1857"/>
                  <a:gd name="T58" fmla="*/ 285 w 861"/>
                  <a:gd name="T59" fmla="*/ 5096 h 1857"/>
                  <a:gd name="T60" fmla="*/ 580 w 861"/>
                  <a:gd name="T61" fmla="*/ 5847 h 1857"/>
                  <a:gd name="T62" fmla="*/ 645 w 861"/>
                  <a:gd name="T63" fmla="*/ 5560 h 1857"/>
                  <a:gd name="T64" fmla="*/ 327 w 861"/>
                  <a:gd name="T65" fmla="*/ 3913 h 1857"/>
                  <a:gd name="T66" fmla="*/ 553 w 861"/>
                  <a:gd name="T67" fmla="*/ 3168 h 1857"/>
                  <a:gd name="T68" fmla="*/ 511 w 861"/>
                  <a:gd name="T69" fmla="*/ 2762 h 1857"/>
                  <a:gd name="T70" fmla="*/ 525 w 861"/>
                  <a:gd name="T71" fmla="*/ 2050 h 1857"/>
                  <a:gd name="T72" fmla="*/ 543 w 861"/>
                  <a:gd name="T73" fmla="*/ 1417 h 1857"/>
                  <a:gd name="T74" fmla="*/ 539 w 861"/>
                  <a:gd name="T75" fmla="*/ 1417 h 1857"/>
                  <a:gd name="T76" fmla="*/ 493 w 861"/>
                  <a:gd name="T77" fmla="*/ 1523 h 1857"/>
                  <a:gd name="T78" fmla="*/ 677 w 861"/>
                  <a:gd name="T79" fmla="*/ 2233 h 1857"/>
                  <a:gd name="T80" fmla="*/ 857 w 861"/>
                  <a:gd name="T81" fmla="*/ 3168 h 1857"/>
                  <a:gd name="T82" fmla="*/ 834 w 861"/>
                  <a:gd name="T83" fmla="*/ 2815 h 1857"/>
                  <a:gd name="T84" fmla="*/ 755 w 861"/>
                  <a:gd name="T85" fmla="*/ 1932 h 1857"/>
                  <a:gd name="T86" fmla="*/ 663 w 861"/>
                  <a:gd name="T87" fmla="*/ 563 h 1857"/>
                  <a:gd name="T88" fmla="*/ 677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134" name="Line 17"/>
              <p:cNvSpPr>
                <a:spLocks noChangeShapeType="1"/>
              </p:cNvSpPr>
              <p:nvPr/>
            </p:nvSpPr>
            <p:spPr bwMode="auto">
              <a:xfrm flipV="1">
                <a:off x="2655" y="1411"/>
                <a:ext cx="105" cy="83"/>
              </a:xfrm>
              <a:prstGeom prst="line">
                <a:avLst/>
              </a:prstGeom>
              <a:noFill/>
              <a:ln w="38100">
                <a:solidFill>
                  <a:srgbClr val="4646C2"/>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gr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1479550"/>
            <a:ext cx="6400800" cy="4227513"/>
          </a:xfrm>
          <a:ln w="19050">
            <a:solidFill>
              <a:srgbClr val="19066A"/>
            </a:solidFill>
          </a:ln>
        </p:spPr>
        <p:txBody>
          <a:bodyPr>
            <a:normAutofit fontScale="92500" lnSpcReduction="10000"/>
          </a:bodyPr>
          <a:lstStyle/>
          <a:p>
            <a:pPr>
              <a:defRPr/>
            </a:pPr>
            <a:endParaRPr lang="en-US" sz="1800" b="1" dirty="0">
              <a:solidFill>
                <a:srgbClr val="002060"/>
              </a:solidFill>
            </a:endParaRPr>
          </a:p>
          <a:p>
            <a:pPr>
              <a:defRPr/>
            </a:pPr>
            <a:r>
              <a:rPr lang="en-US" sz="1800" b="1" dirty="0" smtClean="0">
                <a:solidFill>
                  <a:srgbClr val="002060"/>
                </a:solidFill>
              </a:rPr>
              <a:t>Under </a:t>
            </a:r>
            <a:r>
              <a:rPr lang="en-US" sz="1800" b="1" dirty="0">
                <a:solidFill>
                  <a:srgbClr val="002060"/>
                </a:solidFill>
              </a:rPr>
              <a:t>physiologically appropriate conditions, </a:t>
            </a:r>
            <a:r>
              <a:rPr lang="en-US" sz="2000" b="1" dirty="0" smtClean="0">
                <a:solidFill>
                  <a:srgbClr val="002060"/>
                </a:solidFill>
              </a:rPr>
              <a:t>it </a:t>
            </a:r>
            <a:r>
              <a:rPr lang="en-US" sz="2000" b="1" dirty="0">
                <a:solidFill>
                  <a:srgbClr val="002060"/>
                </a:solidFill>
              </a:rPr>
              <a:t>is </a:t>
            </a:r>
            <a:r>
              <a:rPr lang="en-US" sz="2000" b="1" dirty="0" smtClean="0">
                <a:solidFill>
                  <a:srgbClr val="002060"/>
                </a:solidFill>
              </a:rPr>
              <a:t/>
            </a:r>
            <a:br>
              <a:rPr lang="en-US" sz="2000" b="1" dirty="0" smtClean="0">
                <a:solidFill>
                  <a:srgbClr val="002060"/>
                </a:solidFill>
              </a:rPr>
            </a:br>
            <a:r>
              <a:rPr lang="en-US" sz="2200" b="1" dirty="0" smtClean="0">
                <a:solidFill>
                  <a:srgbClr val="002060"/>
                </a:solidFill>
              </a:rPr>
              <a:t/>
            </a:r>
            <a:br>
              <a:rPr lang="en-US" sz="2200" b="1" dirty="0" smtClean="0">
                <a:solidFill>
                  <a:srgbClr val="002060"/>
                </a:solidFill>
              </a:rPr>
            </a:br>
            <a:r>
              <a:rPr lang="en-US" b="1" dirty="0" smtClean="0">
                <a:solidFill>
                  <a:srgbClr val="002060"/>
                </a:solidFill>
              </a:rPr>
              <a:t>Almost Never Valid </a:t>
            </a:r>
            <a:r>
              <a:rPr lang="en-US" b="1" dirty="0">
                <a:solidFill>
                  <a:srgbClr val="002060"/>
                </a:solidFill>
              </a:rPr>
              <a:t>to use </a:t>
            </a:r>
            <a:r>
              <a:rPr lang="en-US" b="1" dirty="0" smtClean="0">
                <a:solidFill>
                  <a:srgbClr val="002060"/>
                </a:solidFill>
              </a:rPr>
              <a:t/>
            </a:r>
            <a:br>
              <a:rPr lang="en-US" b="1" dirty="0" smtClean="0">
                <a:solidFill>
                  <a:srgbClr val="002060"/>
                </a:solidFill>
              </a:rPr>
            </a:br>
            <a:r>
              <a:rPr lang="en-US" b="1" dirty="0" smtClean="0">
                <a:solidFill>
                  <a:srgbClr val="002060"/>
                </a:solidFill>
              </a:rPr>
              <a:t>Debye-Hückel Theory</a:t>
            </a:r>
            <a:br>
              <a:rPr lang="en-US" b="1" dirty="0" smtClean="0">
                <a:solidFill>
                  <a:srgbClr val="002060"/>
                </a:solidFill>
              </a:rPr>
            </a:br>
            <a:r>
              <a:rPr lang="en-US" sz="2200" b="1" dirty="0" smtClean="0">
                <a:solidFill>
                  <a:srgbClr val="002060"/>
                </a:solidFill>
              </a:rPr>
              <a:t/>
            </a:r>
            <a:br>
              <a:rPr lang="en-US" sz="2200" b="1" dirty="0" smtClean="0">
                <a:solidFill>
                  <a:srgbClr val="002060"/>
                </a:solidFill>
              </a:rPr>
            </a:br>
            <a:r>
              <a:rPr lang="en-US" sz="2200" b="1" dirty="0" smtClean="0">
                <a:solidFill>
                  <a:srgbClr val="002060"/>
                </a:solidFill>
              </a:rPr>
              <a:t/>
            </a:r>
            <a:br>
              <a:rPr lang="en-US" sz="2200" b="1" dirty="0" smtClean="0">
                <a:solidFill>
                  <a:srgbClr val="002060"/>
                </a:solidFill>
              </a:rPr>
            </a:br>
            <a:r>
              <a:rPr lang="en-US" sz="2200" b="1" dirty="0" smtClean="0">
                <a:solidFill>
                  <a:srgbClr val="002060"/>
                </a:solidFill>
              </a:rPr>
              <a:t>it </a:t>
            </a:r>
            <a:r>
              <a:rPr lang="en-US" sz="2200" b="1" dirty="0">
                <a:solidFill>
                  <a:srgbClr val="002060"/>
                </a:solidFill>
              </a:rPr>
              <a:t>is important to take proper account of </a:t>
            </a:r>
            <a:r>
              <a:rPr lang="en-US" sz="2200" b="1" dirty="0" smtClean="0">
                <a:solidFill>
                  <a:srgbClr val="002060"/>
                </a:solidFill>
              </a:rPr>
              <a:t/>
            </a:r>
            <a:br>
              <a:rPr lang="en-US" sz="2200" b="1" dirty="0" smtClean="0">
                <a:solidFill>
                  <a:srgbClr val="002060"/>
                </a:solidFill>
              </a:rPr>
            </a:br>
            <a:r>
              <a:rPr lang="en-US" sz="2200" b="1" dirty="0" smtClean="0">
                <a:solidFill>
                  <a:srgbClr val="002060"/>
                </a:solidFill>
              </a:rPr>
              <a:t>    </a:t>
            </a:r>
            <a:r>
              <a:rPr lang="en-US" sz="5400" b="1" dirty="0" smtClean="0">
                <a:solidFill>
                  <a:srgbClr val="002060"/>
                </a:solidFill>
              </a:rPr>
              <a:t>Ion Size</a:t>
            </a:r>
            <a:r>
              <a:rPr lang="en-US" sz="2200" b="1" dirty="0" smtClean="0">
                <a:solidFill>
                  <a:srgbClr val="002060"/>
                </a:solidFill>
              </a:rPr>
              <a:t>	</a:t>
            </a:r>
          </a:p>
          <a:p>
            <a:pPr>
              <a:defRPr/>
            </a:pPr>
            <a:endParaRPr lang="en-US" sz="2200" b="1" dirty="0">
              <a:solidFill>
                <a:srgbClr val="002060"/>
              </a:solidFill>
            </a:endParaRPr>
          </a:p>
          <a:p>
            <a:pPr>
              <a:defRPr/>
            </a:pPr>
            <a:endParaRPr lang="en-US" sz="2200" b="1" dirty="0" smtClean="0">
              <a:solidFill>
                <a:srgbClr val="002060"/>
              </a:solidFill>
            </a:endParaRPr>
          </a:p>
          <a:p>
            <a:pPr>
              <a:defRPr/>
            </a:pPr>
            <a:r>
              <a:rPr lang="en-US" sz="1400" b="1" i="1" dirty="0" smtClean="0">
                <a:solidFill>
                  <a:srgbClr val="002060"/>
                </a:solidFill>
              </a:rPr>
              <a:t>Biophys J, 1986. 50(5): p. 855-859, emphasis Bob Eisenberg</a:t>
            </a:r>
          </a:p>
          <a:p>
            <a:pPr>
              <a:defRPr/>
            </a:pPr>
            <a:endParaRPr lang="en-US" sz="2200" b="1" dirty="0">
              <a:solidFill>
                <a:srgbClr val="002060"/>
              </a:solidFill>
            </a:endParaRPr>
          </a:p>
        </p:txBody>
      </p:sp>
      <p:sp>
        <p:nvSpPr>
          <p:cNvPr id="97283" name="Rectangle 1"/>
          <p:cNvSpPr>
            <a:spLocks noChangeArrowheads="1"/>
          </p:cNvSpPr>
          <p:nvPr/>
        </p:nvSpPr>
        <p:spPr bwMode="auto">
          <a:xfrm>
            <a:off x="2625725" y="1141413"/>
            <a:ext cx="42052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002060"/>
                </a:solidFill>
              </a:rPr>
              <a:t>Stell, G. and C.G. Joslin, exact quotation:</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0" y="0"/>
            <a:ext cx="4457700" cy="2362200"/>
          </a:xfrm>
        </p:spPr>
        <p:txBody>
          <a:bodyPr/>
          <a:lstStyle/>
          <a:p>
            <a:pPr>
              <a:defRPr/>
            </a:pPr>
            <a:r>
              <a:rPr lang="en-US" sz="2000" dirty="0" smtClean="0">
                <a:solidFill>
                  <a:schemeClr val="accent2">
                    <a:lumMod val="75000"/>
                  </a:schemeClr>
                </a:solidFill>
              </a:rPr>
              <a:t>Thousands  </a:t>
            </a:r>
            <a:r>
              <a:rPr lang="en-US" sz="2000" b="0" dirty="0" smtClean="0">
                <a:solidFill>
                  <a:schemeClr val="accent2">
                    <a:lumMod val="75000"/>
                  </a:schemeClr>
                </a:solidFill>
              </a:rPr>
              <a:t>of </a:t>
            </a:r>
            <a:r>
              <a:rPr lang="en-US" sz="2000" dirty="0" smtClean="0">
                <a:solidFill>
                  <a:schemeClr val="accent2">
                    <a:lumMod val="75000"/>
                  </a:schemeClr>
                </a:solidFill>
              </a:rPr>
              <a:t/>
            </a:r>
            <a:br>
              <a:rPr lang="en-US" sz="2000" dirty="0" smtClean="0">
                <a:solidFill>
                  <a:schemeClr val="accent2">
                    <a:lumMod val="75000"/>
                  </a:schemeClr>
                </a:solidFill>
              </a:rPr>
            </a:br>
            <a:r>
              <a:rPr lang="en-US" sz="2000" dirty="0" smtClean="0">
                <a:solidFill>
                  <a:schemeClr val="accent2">
                    <a:lumMod val="75000"/>
                  </a:schemeClr>
                </a:solidFill>
              </a:rPr>
              <a:t>Molecular Biologists </a:t>
            </a:r>
            <a:br>
              <a:rPr lang="en-US" sz="2000" dirty="0" smtClean="0">
                <a:solidFill>
                  <a:schemeClr val="accent2">
                    <a:lumMod val="75000"/>
                  </a:schemeClr>
                </a:solidFill>
              </a:rPr>
            </a:br>
            <a:r>
              <a:rPr lang="en-US" sz="2000" dirty="0" smtClean="0">
                <a:solidFill>
                  <a:schemeClr val="accent2">
                    <a:lumMod val="75000"/>
                  </a:schemeClr>
                </a:solidFill>
              </a:rPr>
              <a:t>Study Channels </a:t>
            </a:r>
            <a:br>
              <a:rPr lang="en-US" sz="2000" dirty="0" smtClean="0">
                <a:solidFill>
                  <a:schemeClr val="accent2">
                    <a:lumMod val="75000"/>
                  </a:schemeClr>
                </a:solidFill>
              </a:rPr>
            </a:br>
            <a:r>
              <a:rPr lang="en-US" sz="2000" dirty="0" smtClean="0">
                <a:solidFill>
                  <a:schemeClr val="accent2">
                    <a:lumMod val="75000"/>
                  </a:schemeClr>
                </a:solidFill>
              </a:rPr>
              <a:t>every day,</a:t>
            </a:r>
            <a:r>
              <a:rPr lang="en-US" sz="2400" dirty="0" smtClean="0">
                <a:solidFill>
                  <a:schemeClr val="accent2">
                    <a:lumMod val="75000"/>
                  </a:schemeClr>
                </a:solidFill>
              </a:rPr>
              <a:t/>
            </a:r>
            <a:br>
              <a:rPr lang="en-US" sz="2400" dirty="0" smtClean="0">
                <a:solidFill>
                  <a:schemeClr val="accent2">
                    <a:lumMod val="75000"/>
                  </a:schemeClr>
                </a:solidFill>
              </a:rPr>
            </a:br>
            <a:r>
              <a:rPr lang="en-US" sz="2400" b="0" i="1" dirty="0" smtClean="0">
                <a:solidFill>
                  <a:schemeClr val="accent2">
                    <a:lumMod val="75000"/>
                  </a:schemeClr>
                </a:solidFill>
              </a:rPr>
              <a:t>One protein molecule at a time</a:t>
            </a:r>
            <a:r>
              <a:rPr lang="en-US" sz="1800" b="0" i="1" dirty="0" smtClean="0">
                <a:solidFill>
                  <a:schemeClr val="accent2">
                    <a:lumMod val="75000"/>
                  </a:schemeClr>
                </a:solidFill>
              </a:rPr>
              <a:t/>
            </a:r>
            <a:br>
              <a:rPr lang="en-US" sz="1800" b="0" i="1" dirty="0" smtClean="0">
                <a:solidFill>
                  <a:schemeClr val="accent2">
                    <a:lumMod val="75000"/>
                  </a:schemeClr>
                </a:solidFill>
              </a:rPr>
            </a:br>
            <a:r>
              <a:rPr lang="en-US" sz="1600" b="0" dirty="0" smtClean="0">
                <a:solidFill>
                  <a:schemeClr val="accent2">
                    <a:lumMod val="75000"/>
                  </a:schemeClr>
                </a:solidFill>
              </a:rPr>
              <a:t>This number is not an exaggeration.</a:t>
            </a:r>
            <a:br>
              <a:rPr lang="en-US" sz="1600" b="0" dirty="0" smtClean="0">
                <a:solidFill>
                  <a:schemeClr val="accent2">
                    <a:lumMod val="75000"/>
                  </a:schemeClr>
                </a:solidFill>
              </a:rPr>
            </a:br>
            <a:r>
              <a:rPr lang="en-US" sz="1600" b="0" dirty="0" smtClean="0">
                <a:solidFill>
                  <a:schemeClr val="accent2">
                    <a:lumMod val="75000"/>
                  </a:schemeClr>
                </a:solidFill>
              </a:rPr>
              <a:t>We have sold &gt;10,000 AxoPatch amplifiers</a:t>
            </a:r>
            <a:r>
              <a:rPr lang="en-US" sz="1800" dirty="0" smtClean="0">
                <a:solidFill>
                  <a:schemeClr val="accent2">
                    <a:lumMod val="75000"/>
                  </a:schemeClr>
                </a:solidFill>
              </a:rPr>
              <a:t/>
            </a:r>
            <a:br>
              <a:rPr lang="en-US" sz="1800" dirty="0" smtClean="0">
                <a:solidFill>
                  <a:schemeClr val="accent2">
                    <a:lumMod val="75000"/>
                  </a:schemeClr>
                </a:solidFill>
              </a:rPr>
            </a:br>
            <a:r>
              <a:rPr lang="en-US" sz="1800" dirty="0" smtClean="0">
                <a:solidFill>
                  <a:schemeClr val="accent2">
                    <a:lumMod val="75000"/>
                  </a:schemeClr>
                </a:solidFill>
              </a:rPr>
              <a:t> </a:t>
            </a:r>
            <a:br>
              <a:rPr lang="en-US" sz="1800" dirty="0" smtClean="0">
                <a:solidFill>
                  <a:schemeClr val="accent2">
                    <a:lumMod val="75000"/>
                  </a:schemeClr>
                </a:solidFill>
              </a:rPr>
            </a:br>
            <a:r>
              <a:rPr lang="en-US" sz="1800" dirty="0" smtClean="0">
                <a:solidFill>
                  <a:schemeClr val="accent2">
                    <a:lumMod val="75000"/>
                  </a:schemeClr>
                </a:solidFill>
              </a:rPr>
              <a:t/>
            </a:r>
            <a:br>
              <a:rPr lang="en-US" sz="1800" dirty="0" smtClean="0">
                <a:solidFill>
                  <a:schemeClr val="accent2">
                    <a:lumMod val="75000"/>
                  </a:schemeClr>
                </a:solidFill>
              </a:rPr>
            </a:br>
            <a:r>
              <a:rPr lang="en-US" dirty="0" smtClean="0"/>
              <a:t> </a:t>
            </a:r>
            <a:endParaRPr lang="en-US" dirty="0"/>
          </a:p>
        </p:txBody>
      </p:sp>
      <p:sp>
        <p:nvSpPr>
          <p:cNvPr id="134147" name="Slide Number Placeholder 3"/>
          <p:cNvSpPr>
            <a:spLocks noGrp="1"/>
          </p:cNvSpPr>
          <p:nvPr>
            <p:ph type="sldNum" sz="quarter" idx="10"/>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DA613473-15EC-4FCA-A570-666B6075B298}" type="slidenum">
              <a:rPr lang="en-US" sz="1400" smtClean="0">
                <a:solidFill>
                  <a:srgbClr val="000000"/>
                </a:solidFill>
              </a:rPr>
              <a:pPr eaLnBrk="1" hangingPunct="1"/>
              <a:t>40</a:t>
            </a:fld>
            <a:endParaRPr lang="en-US" sz="1400" smtClean="0">
              <a:solidFill>
                <a:srgbClr val="000000"/>
              </a:solidFill>
            </a:endParaRPr>
          </a:p>
        </p:txBody>
      </p:sp>
      <p:grpSp>
        <p:nvGrpSpPr>
          <p:cNvPr id="134148" name="Group 10"/>
          <p:cNvGrpSpPr>
            <a:grpSpLocks/>
          </p:cNvGrpSpPr>
          <p:nvPr>
            <p:custDataLst>
              <p:tags r:id="rId4"/>
            </p:custDataLst>
          </p:nvPr>
        </p:nvGrpSpPr>
        <p:grpSpPr bwMode="auto">
          <a:xfrm>
            <a:off x="4425950" y="188913"/>
            <a:ext cx="4600575" cy="6191250"/>
            <a:chOff x="4416810" y="389466"/>
            <a:chExt cx="4600188" cy="6190190"/>
          </a:xfrm>
        </p:grpSpPr>
        <p:pic>
          <p:nvPicPr>
            <p:cNvPr id="13416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6811" y="389466"/>
              <a:ext cx="4600187" cy="619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63" name="TextBox 11"/>
            <p:cNvSpPr txBox="1">
              <a:spLocks noChangeArrowheads="1"/>
            </p:cNvSpPr>
            <p:nvPr/>
          </p:nvSpPr>
          <p:spPr bwMode="auto">
            <a:xfrm>
              <a:off x="4416810" y="752941"/>
              <a:ext cx="2703286" cy="399982"/>
            </a:xfrm>
            <a:prstGeom prst="rect">
              <a:avLst/>
            </a:prstGeom>
            <a:solidFill>
              <a:srgbClr val="FFFF5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000" b="1" u="sng">
                  <a:solidFill>
                    <a:srgbClr val="262699"/>
                  </a:solidFill>
                </a:rPr>
                <a:t>Ion Channel Monthly</a:t>
              </a:r>
              <a:endParaRPr lang="en-US" sz="2400">
                <a:solidFill>
                  <a:srgbClr val="000000"/>
                </a:solidFill>
              </a:endParaRPr>
            </a:p>
          </p:txBody>
        </p:sp>
      </p:grpSp>
      <p:sp>
        <p:nvSpPr>
          <p:cNvPr id="134149" name="Rectangle 12"/>
          <p:cNvSpPr>
            <a:spLocks noChangeArrowheads="1"/>
          </p:cNvSpPr>
          <p:nvPr>
            <p:custDataLst>
              <p:tags r:id="rId5"/>
            </p:custDataLst>
          </p:nvPr>
        </p:nvSpPr>
        <p:spPr bwMode="auto">
          <a:xfrm>
            <a:off x="4503738" y="3695700"/>
            <a:ext cx="36274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p>
        </p:txBody>
      </p:sp>
      <p:sp>
        <p:nvSpPr>
          <p:cNvPr id="134150" name="Rectangle 13"/>
          <p:cNvSpPr>
            <a:spLocks noChangeArrowheads="1"/>
          </p:cNvSpPr>
          <p:nvPr>
            <p:custDataLst>
              <p:tags r:id="rId6"/>
            </p:custDataLst>
          </p:nvPr>
        </p:nvSpPr>
        <p:spPr bwMode="auto">
          <a:xfrm>
            <a:off x="3763963" y="4564063"/>
            <a:ext cx="490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p>
        </p:txBody>
      </p:sp>
      <p:sp useBgFill="1">
        <p:nvSpPr>
          <p:cNvPr id="134151" name="Rectangle 15"/>
          <p:cNvSpPr>
            <a:spLocks noChangeArrowheads="1"/>
          </p:cNvSpPr>
          <p:nvPr>
            <p:custDataLst>
              <p:tags r:id="rId7"/>
            </p:custDataLst>
          </p:nvPr>
        </p:nvSpPr>
        <p:spPr bwMode="auto">
          <a:xfrm>
            <a:off x="3838575" y="4005263"/>
            <a:ext cx="5132388" cy="2546350"/>
          </a:xfrm>
          <a:prstGeom prst="rect">
            <a:avLst/>
          </a:prstGeom>
          <a:ln>
            <a:noFill/>
          </a:ln>
          <a:extLst>
            <a:ext uri="{91240B29-F687-4F45-9708-019B960494DF}">
              <a14:hiddenLine xmlns:a14="http://schemas.microsoft.com/office/drawing/2010/main" w="25400" algn="ctr">
                <a:solidFill>
                  <a:srgbClr val="000000"/>
                </a:solidFill>
                <a:round/>
                <a:headEnd/>
                <a:tailEnd/>
              </a14:hiddenLine>
            </a:ext>
          </a:extLst>
        </p:spPr>
        <p:txBody>
          <a:bodyPr wrap="none" tIns="137160" bIns="137160"/>
          <a:lstStyle/>
          <a:p>
            <a:pPr algn="ctr" eaLnBrk="0" hangingPunct="0">
              <a:spcBef>
                <a:spcPct val="50000"/>
              </a:spcBef>
            </a:pPr>
            <a:endParaRPr lang="en-US"/>
          </a:p>
        </p:txBody>
      </p:sp>
      <p:grpSp>
        <p:nvGrpSpPr>
          <p:cNvPr id="134152" name="Group 23"/>
          <p:cNvGrpSpPr>
            <a:grpSpLocks/>
          </p:cNvGrpSpPr>
          <p:nvPr>
            <p:custDataLst>
              <p:tags r:id="rId8"/>
            </p:custDataLst>
          </p:nvPr>
        </p:nvGrpSpPr>
        <p:grpSpPr bwMode="auto">
          <a:xfrm>
            <a:off x="935038" y="2584450"/>
            <a:ext cx="7431087" cy="3949700"/>
            <a:chOff x="942661" y="2583872"/>
            <a:chExt cx="7430521" cy="3950671"/>
          </a:xfrm>
        </p:grpSpPr>
        <p:grpSp>
          <p:nvGrpSpPr>
            <p:cNvPr id="134153" name="Group 12"/>
            <p:cNvGrpSpPr>
              <a:grpSpLocks/>
            </p:cNvGrpSpPr>
            <p:nvPr/>
          </p:nvGrpSpPr>
          <p:grpSpPr bwMode="auto">
            <a:xfrm>
              <a:off x="942661" y="2583872"/>
              <a:ext cx="2593975" cy="3950671"/>
              <a:chOff x="904452" y="2667528"/>
              <a:chExt cx="2594610" cy="3950105"/>
            </a:xfrm>
          </p:grpSpPr>
          <p:grpSp>
            <p:nvGrpSpPr>
              <p:cNvPr id="134158" name="Group 7"/>
              <p:cNvGrpSpPr>
                <a:grpSpLocks/>
              </p:cNvGrpSpPr>
              <p:nvPr/>
            </p:nvGrpSpPr>
            <p:grpSpPr bwMode="auto">
              <a:xfrm>
                <a:off x="904452" y="2667528"/>
                <a:ext cx="2594610" cy="1721624"/>
                <a:chOff x="837778" y="4210050"/>
                <a:chExt cx="2594610" cy="1721624"/>
              </a:xfrm>
            </p:grpSpPr>
            <p:pic>
              <p:nvPicPr>
                <p:cNvPr id="15" name="Picture 14" descr="axopatch_200b_270.jpg"/>
                <p:cNvPicPr>
                  <a:picLocks noChangeAspect="1"/>
                </p:cNvPicPr>
                <p:nvPr/>
              </p:nvPicPr>
              <p:blipFill>
                <a:blip r:embed="rId13" cstate="print"/>
                <a:stretch>
                  <a:fillRect/>
                </a:stretch>
              </p:blipFill>
              <p:spPr>
                <a:xfrm>
                  <a:off x="837778" y="4210050"/>
                  <a:ext cx="2594610" cy="1441450"/>
                </a:xfrm>
                <a:prstGeom prst="rect">
                  <a:avLst/>
                </a:prstGeom>
                <a:ln w="25400">
                  <a:solidFill>
                    <a:schemeClr val="tx1"/>
                  </a:solidFill>
                </a:ln>
                <a:scene3d>
                  <a:camera prst="orthographicFront"/>
                  <a:lightRig rig="threePt" dir="t"/>
                </a:scene3d>
                <a:sp3d>
                  <a:bevelT/>
                </a:sp3d>
              </p:spPr>
            </p:pic>
            <p:sp>
              <p:nvSpPr>
                <p:cNvPr id="134161" name="TextBox 15"/>
                <p:cNvSpPr txBox="1">
                  <a:spLocks noChangeArrowheads="1"/>
                </p:cNvSpPr>
                <p:nvPr/>
              </p:nvSpPr>
              <p:spPr bwMode="auto">
                <a:xfrm>
                  <a:off x="1158874" y="5654675"/>
                  <a:ext cx="1981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200">
                      <a:solidFill>
                        <a:srgbClr val="000000"/>
                      </a:solidFill>
                    </a:rPr>
                    <a:t>AxoPatch 200B</a:t>
                  </a:r>
                </a:p>
              </p:txBody>
            </p:sp>
          </p:grpSp>
          <p:pic>
            <p:nvPicPr>
              <p:cNvPr id="134159" name="Picture 9" descr="axopatch noise.gif"/>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76019" y="4627821"/>
                <a:ext cx="2324100" cy="1989812"/>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pic>
          <p:nvPicPr>
            <p:cNvPr id="134154" name="Picture 11" descr="Small Current 2011-01-17_103823.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069705" y="4179034"/>
              <a:ext cx="3303477" cy="2093579"/>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80889" y="5176897"/>
              <a:ext cx="1382608" cy="416027"/>
            </a:xfrm>
            <a:prstGeom prst="rect">
              <a:avLst/>
            </a:prstGeom>
            <a:noFill/>
          </p:spPr>
          <p:txBody>
            <a:bodyPr>
              <a:spAutoFit/>
            </a:bodyPr>
            <a:lstStyle/>
            <a:p>
              <a:pPr algn="ctr">
                <a:defRPr/>
              </a:pPr>
              <a:r>
                <a:rPr lang="en-US" sz="1050" dirty="0">
                  <a:latin typeface="Arial Black" pitchFamily="34" charset="0"/>
                </a:rPr>
                <a:t>Femto-amps</a:t>
              </a:r>
            </a:p>
            <a:p>
              <a:pPr algn="ctr">
                <a:defRPr/>
              </a:pPr>
              <a:r>
                <a:rPr lang="en-US" sz="1050" dirty="0"/>
                <a:t>(10</a:t>
              </a:r>
              <a:r>
                <a:rPr lang="en-US" sz="1050" baseline="30000" dirty="0"/>
                <a:t>-15 </a:t>
              </a:r>
              <a:r>
                <a:rPr lang="en-US" sz="1050" dirty="0"/>
                <a:t>A)</a:t>
              </a:r>
            </a:p>
          </p:txBody>
        </p:sp>
        <p:cxnSp>
          <p:nvCxnSpPr>
            <p:cNvPr id="134156" name="Straight Arrow Connector 18"/>
            <p:cNvCxnSpPr>
              <a:cxnSpLocks noChangeShapeType="1"/>
            </p:cNvCxnSpPr>
            <p:nvPr/>
          </p:nvCxnSpPr>
          <p:spPr bwMode="auto">
            <a:xfrm>
              <a:off x="4866724" y="5297474"/>
              <a:ext cx="528992" cy="1"/>
            </a:xfrm>
            <a:prstGeom prst="straightConnector1">
              <a:avLst/>
            </a:prstGeom>
            <a:noFill/>
            <a:ln w="158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4157" name="Straight Arrow Connector 21"/>
            <p:cNvCxnSpPr>
              <a:cxnSpLocks noChangeShapeType="1"/>
            </p:cNvCxnSpPr>
            <p:nvPr/>
          </p:nvCxnSpPr>
          <p:spPr bwMode="auto">
            <a:xfrm rot="10800000">
              <a:off x="3491346" y="5199234"/>
              <a:ext cx="415641" cy="113359"/>
            </a:xfrm>
            <a:prstGeom prst="straightConnector1">
              <a:avLst/>
            </a:prstGeom>
            <a:noFill/>
            <a:ln w="15875" algn="ctr">
              <a:solidFill>
                <a:schemeClr val="tx1"/>
              </a:solidFill>
              <a:round/>
              <a:headEnd/>
              <a:tailEnd type="arrow" w="med" len="med"/>
            </a:ln>
            <a:extLst>
              <a:ext uri="{909E8E84-426E-40DD-AFC4-6F175D3DCCD1}">
                <a14:hiddenFill xmlns:a14="http://schemas.microsoft.com/office/drawing/2010/main">
                  <a:noFill/>
                </a14:hiddenFill>
              </a:ext>
            </a:extLst>
          </p:spPr>
        </p:cxnSp>
      </p:gr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5170"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73566D23-ACD8-46BF-BB7F-C97621D36970}" type="slidenum">
              <a:rPr lang="en-US" sz="1400" smtClean="0">
                <a:solidFill>
                  <a:srgbClr val="000000"/>
                </a:solidFill>
                <a:latin typeface="Times" pitchFamily="18" charset="0"/>
              </a:rPr>
              <a:pPr/>
              <a:t>41</a:t>
            </a:fld>
            <a:endParaRPr lang="en-US" sz="1400" smtClean="0">
              <a:solidFill>
                <a:srgbClr val="000000"/>
              </a:solidFill>
              <a:latin typeface="Times" pitchFamily="18" charset="0"/>
            </a:endParaRPr>
          </a:p>
        </p:txBody>
      </p:sp>
      <p:sp>
        <p:nvSpPr>
          <p:cNvPr id="149507" name="Text Box 2"/>
          <p:cNvSpPr txBox="1">
            <a:spLocks noChangeArrowheads="1"/>
          </p:cNvSpPr>
          <p:nvPr>
            <p:custDataLst>
              <p:tags r:id="rId4"/>
            </p:custDataLst>
          </p:nvPr>
        </p:nvSpPr>
        <p:spPr bwMode="auto">
          <a:xfrm>
            <a:off x="104775" y="465138"/>
            <a:ext cx="9144000" cy="871537"/>
          </a:xfrm>
          <a:prstGeom prst="rect">
            <a:avLst/>
          </a:prstGeom>
          <a:noFill/>
          <a:ln w="9525">
            <a:noFill/>
            <a:miter lim="800000"/>
            <a:headEnd/>
            <a:tailEnd/>
          </a:ln>
        </p:spPr>
        <p:txBody>
          <a:bodyPr>
            <a:spAutoFit/>
          </a:bodyPr>
          <a:lstStyle/>
          <a:p>
            <a:pPr algn="ctr">
              <a:spcBef>
                <a:spcPct val="10000"/>
              </a:spcBef>
              <a:defRPr/>
            </a:pPr>
            <a:endParaRPr lang="en-US" sz="1100" i="1" dirty="0">
              <a:solidFill>
                <a:srgbClr val="000099"/>
              </a:solidFill>
            </a:endParaRPr>
          </a:p>
          <a:p>
            <a:pPr algn="ctr">
              <a:spcBef>
                <a:spcPct val="10000"/>
              </a:spcBef>
              <a:defRPr/>
            </a:pPr>
            <a:r>
              <a:rPr lang="en-US" sz="3600" b="1" i="1" dirty="0">
                <a:solidFill>
                  <a:schemeClr val="accent2">
                    <a:lumMod val="75000"/>
                  </a:schemeClr>
                </a:solidFill>
              </a:rPr>
              <a:t>Where to start?</a:t>
            </a:r>
          </a:p>
        </p:txBody>
      </p:sp>
      <p:sp>
        <p:nvSpPr>
          <p:cNvPr id="149508" name="TextBox 2"/>
          <p:cNvSpPr txBox="1">
            <a:spLocks noChangeArrowheads="1"/>
          </p:cNvSpPr>
          <p:nvPr>
            <p:custDataLst>
              <p:tags r:id="rId5"/>
            </p:custDataLst>
          </p:nvPr>
        </p:nvSpPr>
        <p:spPr bwMode="auto">
          <a:xfrm>
            <a:off x="552450" y="1827213"/>
            <a:ext cx="8137525" cy="3140075"/>
          </a:xfrm>
          <a:prstGeom prst="rect">
            <a:avLst/>
          </a:prstGeom>
          <a:noFill/>
          <a:ln w="9525">
            <a:noFill/>
            <a:miter lim="800000"/>
            <a:headEnd/>
            <a:tailEnd/>
          </a:ln>
        </p:spPr>
        <p:txBody>
          <a:bodyPr>
            <a:spAutoFit/>
          </a:bodyPr>
          <a:lstStyle/>
          <a:p>
            <a:pPr algn="ctr">
              <a:defRPr/>
            </a:pPr>
            <a:r>
              <a:rPr lang="en-US" sz="4400" b="1" dirty="0">
                <a:solidFill>
                  <a:schemeClr val="accent2">
                    <a:lumMod val="75000"/>
                  </a:schemeClr>
                </a:solidFill>
              </a:rPr>
              <a:t>‘Law of Mass Action’</a:t>
            </a:r>
          </a:p>
          <a:p>
            <a:pPr algn="ctr">
              <a:defRPr/>
            </a:pPr>
            <a:r>
              <a:rPr lang="en-US" sz="2800" dirty="0">
                <a:solidFill>
                  <a:schemeClr val="accent2">
                    <a:lumMod val="75000"/>
                  </a:schemeClr>
                </a:solidFill>
              </a:rPr>
              <a:t>must be </a:t>
            </a:r>
            <a:r>
              <a:rPr lang="en-US" sz="3600" b="1" dirty="0">
                <a:solidFill>
                  <a:schemeClr val="accent2">
                    <a:lumMod val="75000"/>
                  </a:schemeClr>
                </a:solidFill>
              </a:rPr>
              <a:t/>
            </a:r>
            <a:br>
              <a:rPr lang="en-US" sz="3600" b="1" dirty="0">
                <a:solidFill>
                  <a:schemeClr val="accent2">
                    <a:lumMod val="75000"/>
                  </a:schemeClr>
                </a:solidFill>
              </a:rPr>
            </a:br>
            <a:r>
              <a:rPr lang="en-US" sz="4400" b="1" dirty="0">
                <a:solidFill>
                  <a:schemeClr val="accent2">
                    <a:lumMod val="75000"/>
                  </a:schemeClr>
                </a:solidFill>
              </a:rPr>
              <a:t>Replaced</a:t>
            </a:r>
            <a:r>
              <a:rPr lang="en-US" sz="3600" b="1" dirty="0">
                <a:solidFill>
                  <a:schemeClr val="accent2">
                    <a:lumMod val="75000"/>
                  </a:schemeClr>
                </a:solidFill>
              </a:rPr>
              <a:t/>
            </a:r>
            <a:br>
              <a:rPr lang="en-US" sz="3600" b="1" dirty="0">
                <a:solidFill>
                  <a:schemeClr val="accent2">
                    <a:lumMod val="75000"/>
                  </a:schemeClr>
                </a:solidFill>
              </a:rPr>
            </a:br>
            <a:r>
              <a:rPr lang="en-US" sz="2800" dirty="0">
                <a:solidFill>
                  <a:schemeClr val="accent2">
                    <a:lumMod val="75000"/>
                  </a:schemeClr>
                </a:solidFill>
              </a:rPr>
              <a:t>by a</a:t>
            </a:r>
            <a:endParaRPr lang="en-US" sz="3600" dirty="0">
              <a:solidFill>
                <a:schemeClr val="accent2">
                  <a:lumMod val="75000"/>
                </a:schemeClr>
              </a:solidFill>
            </a:endParaRPr>
          </a:p>
          <a:p>
            <a:pPr algn="ctr">
              <a:defRPr/>
            </a:pPr>
            <a:r>
              <a:rPr lang="en-US" sz="5400" b="1" u="sng" dirty="0">
                <a:solidFill>
                  <a:schemeClr val="accent2">
                    <a:lumMod val="75000"/>
                  </a:schemeClr>
                </a:solidFill>
              </a:rPr>
              <a:t>Variational Principle</a:t>
            </a:r>
            <a:endParaRPr lang="en-US" sz="4000" u="sng" dirty="0">
              <a:solidFill>
                <a:schemeClr val="accent2">
                  <a:lumMod val="75000"/>
                </a:schemeClr>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6194" name="Slide Number Placeholder 5"/>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43B0E51A-E87F-4375-8402-040F8505A599}" type="slidenum">
              <a:rPr lang="en-US" sz="1400" smtClean="0">
                <a:latin typeface="Times" pitchFamily="18" charset="0"/>
              </a:rPr>
              <a:pPr/>
              <a:t>42</a:t>
            </a:fld>
            <a:endParaRPr lang="en-US" sz="1400" smtClean="0">
              <a:latin typeface="Times" pitchFamily="18" charset="0"/>
            </a:endParaRPr>
          </a:p>
        </p:txBody>
      </p:sp>
      <p:sp>
        <p:nvSpPr>
          <p:cNvPr id="136195" name="Text Box 2"/>
          <p:cNvSpPr txBox="1">
            <a:spLocks noChangeArrowheads="1"/>
          </p:cNvSpPr>
          <p:nvPr>
            <p:custDataLst>
              <p:tags r:id="rId5"/>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cxnSp>
        <p:nvCxnSpPr>
          <p:cNvPr id="136196" name="Straight Arrow Connector 10"/>
          <p:cNvCxnSpPr>
            <a:cxnSpLocks noChangeShapeType="1"/>
          </p:cNvCxnSpPr>
          <p:nvPr>
            <p:custDataLst>
              <p:tags r:id="rId6"/>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36197" name="Straight Arrow Connector 12"/>
          <p:cNvCxnSpPr>
            <a:cxnSpLocks noChangeShapeType="1"/>
          </p:cNvCxnSpPr>
          <p:nvPr>
            <p:custDataLst>
              <p:tags r:id="rId7"/>
            </p:custDataLst>
          </p:nvPr>
        </p:nvCxnSpPr>
        <p:spPr bwMode="auto">
          <a:xfrm>
            <a:off x="3867150" y="48752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36198" name="Straight Arrow Connector 14"/>
          <p:cNvCxnSpPr>
            <a:cxnSpLocks noChangeShapeType="1"/>
          </p:cNvCxnSpPr>
          <p:nvPr>
            <p:custDataLst>
              <p:tags r:id="rId8"/>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grpSp>
        <p:nvGrpSpPr>
          <p:cNvPr id="136199" name="Group 9"/>
          <p:cNvGrpSpPr>
            <a:grpSpLocks/>
          </p:cNvGrpSpPr>
          <p:nvPr>
            <p:custDataLst>
              <p:tags r:id="rId9"/>
            </p:custDataLst>
          </p:nvPr>
        </p:nvGrpSpPr>
        <p:grpSpPr bwMode="auto">
          <a:xfrm>
            <a:off x="231775" y="3095625"/>
            <a:ext cx="8912225" cy="1679575"/>
            <a:chOff x="231775" y="1347970"/>
            <a:chExt cx="8912225" cy="1681296"/>
          </a:xfrm>
        </p:grpSpPr>
        <p:sp>
          <p:nvSpPr>
            <p:cNvPr id="136202" name="Text Box 3"/>
            <p:cNvSpPr txBox="1">
              <a:spLocks noChangeArrowheads="1"/>
            </p:cNvSpPr>
            <p:nvPr/>
          </p:nvSpPr>
          <p:spPr bwMode="auto">
            <a:xfrm>
              <a:off x="231775" y="1347970"/>
              <a:ext cx="8912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3200" i="1">
                  <a:solidFill>
                    <a:srgbClr val="19066A"/>
                  </a:solidFill>
                  <a:ea typeface="Gulim" pitchFamily="34" charset="-127"/>
                </a:rPr>
                <a:t>Working Hypothesis</a:t>
              </a:r>
              <a:endParaRPr lang="en-US" altLang="ko-KR" sz="2000" i="1">
                <a:solidFill>
                  <a:srgbClr val="19066A"/>
                </a:solidFill>
                <a:ea typeface="Gulim" pitchFamily="34" charset="-127"/>
              </a:endParaRPr>
            </a:p>
          </p:txBody>
        </p:sp>
        <p:sp>
          <p:nvSpPr>
            <p:cNvPr id="136203" name="Rectangle 4"/>
            <p:cNvSpPr>
              <a:spLocks noChangeArrowheads="1"/>
            </p:cNvSpPr>
            <p:nvPr/>
          </p:nvSpPr>
          <p:spPr bwMode="auto">
            <a:xfrm>
              <a:off x="285750" y="1951838"/>
              <a:ext cx="8591550" cy="107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r>
                <a:rPr lang="en-US" altLang="ko-KR" sz="2400" b="1">
                  <a:solidFill>
                    <a:srgbClr val="19066A"/>
                  </a:solidFill>
                  <a:ea typeface="Gulim" pitchFamily="34" charset="-127"/>
                </a:rPr>
                <a:t>Biological Adaptation is</a:t>
              </a:r>
              <a:endParaRPr lang="en-US" altLang="ko-KR" sz="1400">
                <a:solidFill>
                  <a:srgbClr val="19066A"/>
                </a:solidFill>
                <a:ea typeface="Gulim" pitchFamily="34" charset="-127"/>
              </a:endParaRPr>
            </a:p>
            <a:p>
              <a:pPr algn="ctr" eaLnBrk="0" hangingPunct="0"/>
              <a:r>
                <a:rPr lang="en-US" altLang="ko-KR" sz="4000" b="1" u="sng">
                  <a:solidFill>
                    <a:srgbClr val="19066A"/>
                  </a:solidFill>
                  <a:ea typeface="Gulim" pitchFamily="34" charset="-127"/>
                </a:rPr>
                <a:t>Crowded Ions </a:t>
              </a:r>
              <a:r>
                <a:rPr lang="en-US" altLang="ko-KR" sz="2800" i="1" u="sng">
                  <a:solidFill>
                    <a:srgbClr val="19066A"/>
                  </a:solidFill>
                  <a:ea typeface="Gulim" pitchFamily="34" charset="-127"/>
                </a:rPr>
                <a:t>and</a:t>
              </a:r>
              <a:r>
                <a:rPr lang="en-US" altLang="ko-KR" sz="4000" b="1" u="sng">
                  <a:solidFill>
                    <a:srgbClr val="19066A"/>
                  </a:solidFill>
                  <a:ea typeface="Gulim" pitchFamily="34" charset="-127"/>
                </a:rPr>
                <a:t> Side Chains</a:t>
              </a:r>
              <a:endParaRPr lang="en-US" sz="2800" b="1" u="sng">
                <a:solidFill>
                  <a:srgbClr val="19066A"/>
                </a:solidFill>
              </a:endParaRPr>
            </a:p>
          </p:txBody>
        </p:sp>
      </p:grpSp>
      <p:sp>
        <p:nvSpPr>
          <p:cNvPr id="136200" name="Rectangle 9"/>
          <p:cNvSpPr>
            <a:spLocks noChangeArrowheads="1"/>
          </p:cNvSpPr>
          <p:nvPr>
            <p:custDataLst>
              <p:tags r:id="rId10"/>
            </p:custDataLst>
          </p:nvPr>
        </p:nvSpPr>
        <p:spPr bwMode="auto">
          <a:xfrm>
            <a:off x="869950" y="674688"/>
            <a:ext cx="770413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10000"/>
              </a:spcBef>
            </a:pPr>
            <a:r>
              <a:rPr lang="en-US" altLang="ko-KR" sz="2400" b="1" i="1">
                <a:solidFill>
                  <a:srgbClr val="19066A"/>
                </a:solidFill>
                <a:ea typeface="Gulim" pitchFamily="34" charset="-127"/>
              </a:rPr>
              <a:t>Comparison with Experiments shows </a:t>
            </a:r>
          </a:p>
          <a:p>
            <a:pPr algn="ctr">
              <a:spcBef>
                <a:spcPct val="10000"/>
              </a:spcBef>
            </a:pPr>
            <a:r>
              <a:rPr lang="en-US" altLang="ko-KR" sz="2400" b="1" i="1">
                <a:solidFill>
                  <a:srgbClr val="19066A"/>
                </a:solidFill>
                <a:ea typeface="Gulim" pitchFamily="34" charset="-127"/>
              </a:rPr>
              <a:t>Potassium K</a:t>
            </a:r>
            <a:r>
              <a:rPr lang="en-US" altLang="ko-KR" sz="2400" b="1" i="1" baseline="30000">
                <a:solidFill>
                  <a:srgbClr val="19066A"/>
                </a:solidFill>
                <a:ea typeface="Gulim" pitchFamily="34" charset="-127"/>
              </a:rPr>
              <a:t>+</a:t>
            </a:r>
            <a:r>
              <a:rPr lang="en-US" altLang="ko-KR" sz="2400" b="1" i="1">
                <a:solidFill>
                  <a:srgbClr val="19066A"/>
                </a:solidFill>
                <a:ea typeface="Gulim" pitchFamily="34" charset="-127"/>
              </a:rPr>
              <a:t>       Sodium Na</a:t>
            </a:r>
            <a:r>
              <a:rPr lang="en-US" altLang="ko-KR" sz="2400" b="1" i="1" baseline="30000">
                <a:solidFill>
                  <a:srgbClr val="19066A"/>
                </a:solidFill>
                <a:ea typeface="Gulim" pitchFamily="34" charset="-127"/>
              </a:rPr>
              <a:t>+</a:t>
            </a:r>
            <a:endParaRPr lang="en-US" altLang="ko-KR" sz="4000" b="1">
              <a:solidFill>
                <a:srgbClr val="19066A"/>
              </a:solidFill>
              <a:ea typeface="Gulim" pitchFamily="34" charset="-127"/>
            </a:endParaRPr>
          </a:p>
          <a:p>
            <a:pPr algn="ctr">
              <a:spcBef>
                <a:spcPct val="10000"/>
              </a:spcBef>
            </a:pPr>
            <a:r>
              <a:rPr lang="en-US" altLang="ko-KR" sz="4000" b="1" u="sng">
                <a:solidFill>
                  <a:srgbClr val="19066A"/>
                </a:solidFill>
                <a:ea typeface="Gulim" pitchFamily="34" charset="-127"/>
              </a:rPr>
              <a:t>Must include Biological Adaptation!</a:t>
            </a:r>
          </a:p>
        </p:txBody>
      </p:sp>
      <p:graphicFrame>
        <p:nvGraphicFramePr>
          <p:cNvPr id="136201" name="Object 1"/>
          <p:cNvGraphicFramePr>
            <a:graphicFrameLocks noChangeAspect="1"/>
          </p:cNvGraphicFramePr>
          <p:nvPr>
            <p:custDataLst>
              <p:tags r:id="rId11"/>
            </p:custDataLst>
          </p:nvPr>
        </p:nvGraphicFramePr>
        <p:xfrm>
          <a:off x="4721225" y="1150938"/>
          <a:ext cx="346075" cy="346075"/>
        </p:xfrm>
        <a:graphic>
          <a:graphicData uri="http://schemas.openxmlformats.org/presentationml/2006/ole">
            <mc:AlternateContent xmlns:mc="http://schemas.openxmlformats.org/markup-compatibility/2006">
              <mc:Choice xmlns:v="urn:schemas-microsoft-com:vml" Requires="v">
                <p:oleObj spid="_x0000_s136207" name="Equation" r:id="rId14" imgW="215619" imgH="215619" progId="Equation.DSMT4">
                  <p:embed/>
                </p:oleObj>
              </mc:Choice>
              <mc:Fallback>
                <p:oleObj name="Equation" r:id="rId14" imgW="215619" imgH="215619" progId="Equation.DSMT4">
                  <p:embed/>
                  <p:pic>
                    <p:nvPicPr>
                      <p:cNvPr id="0" name="Object 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21225" y="1150938"/>
                        <a:ext cx="3460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65" name="Oval 25"/>
          <p:cNvSpPr>
            <a:spLocks noChangeAspect="1" noChangeArrowheads="1"/>
          </p:cNvSpPr>
          <p:nvPr>
            <p:custDataLst>
              <p:tags r:id="rId3"/>
            </p:custDataLst>
          </p:nvPr>
        </p:nvSpPr>
        <p:spPr bwMode="auto">
          <a:xfrm>
            <a:off x="4956175" y="3651250"/>
            <a:ext cx="531813" cy="506413"/>
          </a:xfrm>
          <a:prstGeom prst="ellipse">
            <a:avLst/>
          </a:prstGeom>
          <a:gradFill rotWithShape="1">
            <a:gsLst>
              <a:gs pos="0">
                <a:srgbClr val="00BC00">
                  <a:alpha val="29000"/>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grpSp>
        <p:nvGrpSpPr>
          <p:cNvPr id="137219" name="Group 57"/>
          <p:cNvGrpSpPr>
            <a:grpSpLocks/>
          </p:cNvGrpSpPr>
          <p:nvPr>
            <p:custDataLst>
              <p:tags r:id="rId4"/>
            </p:custDataLst>
          </p:nvPr>
        </p:nvGrpSpPr>
        <p:grpSpPr bwMode="auto">
          <a:xfrm>
            <a:off x="0" y="558800"/>
            <a:ext cx="9629775" cy="6127750"/>
            <a:chOff x="0" y="550863"/>
            <a:chExt cx="9629775" cy="6127750"/>
          </a:xfrm>
        </p:grpSpPr>
        <p:grpSp>
          <p:nvGrpSpPr>
            <p:cNvPr id="137249" name="Group 62"/>
            <p:cNvGrpSpPr>
              <a:grpSpLocks/>
            </p:cNvGrpSpPr>
            <p:nvPr/>
          </p:nvGrpSpPr>
          <p:grpSpPr bwMode="auto">
            <a:xfrm>
              <a:off x="0" y="550863"/>
              <a:ext cx="9629775" cy="6127750"/>
              <a:chOff x="0" y="220"/>
              <a:chExt cx="6066" cy="3860"/>
            </a:xfrm>
          </p:grpSpPr>
          <p:grpSp>
            <p:nvGrpSpPr>
              <p:cNvPr id="137262" name="Group 24"/>
              <p:cNvGrpSpPr>
                <a:grpSpLocks/>
              </p:cNvGrpSpPr>
              <p:nvPr/>
            </p:nvGrpSpPr>
            <p:grpSpPr bwMode="auto">
              <a:xfrm>
                <a:off x="0" y="220"/>
                <a:ext cx="6066" cy="3860"/>
                <a:chOff x="0" y="220"/>
                <a:chExt cx="6066" cy="3860"/>
              </a:xfrm>
            </p:grpSpPr>
            <p:grpSp>
              <p:nvGrpSpPr>
                <p:cNvPr id="137272" name="Group 4"/>
                <p:cNvGrpSpPr>
                  <a:grpSpLocks/>
                </p:cNvGrpSpPr>
                <p:nvPr/>
              </p:nvGrpSpPr>
              <p:grpSpPr bwMode="auto">
                <a:xfrm>
                  <a:off x="0" y="220"/>
                  <a:ext cx="6066" cy="3860"/>
                  <a:chOff x="-163" y="220"/>
                  <a:chExt cx="6066" cy="3860"/>
                </a:xfrm>
              </p:grpSpPr>
              <p:pic>
                <p:nvPicPr>
                  <p:cNvPr id="137274" name="Picture 7" descr="Another Constriction Zone BPS_2002_BB"/>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68" y="921"/>
                    <a:ext cx="2849" cy="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82" name="Text Box 5"/>
                  <p:cNvSpPr txBox="1">
                    <a:spLocks noChangeArrowheads="1"/>
                  </p:cNvSpPr>
                  <p:nvPr/>
                </p:nvSpPr>
                <p:spPr bwMode="auto">
                  <a:xfrm>
                    <a:off x="-163" y="220"/>
                    <a:ext cx="6066" cy="634"/>
                  </a:xfrm>
                  <a:prstGeom prst="rect">
                    <a:avLst/>
                  </a:prstGeom>
                  <a:noFill/>
                  <a:ln w="9525">
                    <a:noFill/>
                    <a:miter lim="800000"/>
                    <a:headEnd/>
                    <a:tailEnd/>
                  </a:ln>
                </p:spPr>
                <p:txBody>
                  <a:bodyPr>
                    <a:spAutoFit/>
                  </a:bodyPr>
                  <a:lstStyle/>
                  <a:p>
                    <a:pPr algn="ctr">
                      <a:defRPr/>
                    </a:pPr>
                    <a:r>
                      <a:rPr lang="en-US" altLang="ko-KR" sz="3200" b="1" dirty="0">
                        <a:solidFill>
                          <a:srgbClr val="19066A"/>
                        </a:solidFill>
                        <a:ea typeface="Gulim" pitchFamily="34" charset="-127"/>
                      </a:rPr>
                      <a:t>Active Sites</a:t>
                    </a:r>
                    <a:r>
                      <a:rPr lang="en-US" altLang="ko-KR" sz="3200" dirty="0">
                        <a:solidFill>
                          <a:srgbClr val="19066A"/>
                        </a:solidFill>
                        <a:ea typeface="Gulim" pitchFamily="34" charset="-127"/>
                      </a:rPr>
                      <a:t> of Proteins are </a:t>
                    </a:r>
                    <a:r>
                      <a:rPr lang="en-US" altLang="ko-KR" sz="3200" b="1" i="1" u="sng" dirty="0">
                        <a:solidFill>
                          <a:srgbClr val="19066A"/>
                        </a:solidFill>
                        <a:ea typeface="Gulim" pitchFamily="34" charset="-127"/>
                      </a:rPr>
                      <a:t>Very</a:t>
                    </a:r>
                    <a:r>
                      <a:rPr lang="en-US" altLang="ko-KR" sz="3200" b="1" u="sng" dirty="0">
                        <a:solidFill>
                          <a:srgbClr val="19066A"/>
                        </a:solidFill>
                        <a:ea typeface="Gulim" pitchFamily="34" charset="-127"/>
                      </a:rPr>
                      <a:t> Charged</a:t>
                    </a:r>
                    <a:r>
                      <a:rPr lang="en-US" altLang="ko-KR" sz="3200" b="1" dirty="0">
                        <a:solidFill>
                          <a:srgbClr val="19066A"/>
                        </a:solidFill>
                        <a:ea typeface="Gulim" pitchFamily="34" charset="-127"/>
                      </a:rPr>
                      <a:t> </a:t>
                    </a:r>
                  </a:p>
                  <a:p>
                    <a:pPr>
                      <a:defRPr/>
                    </a:pPr>
                    <a:r>
                      <a:rPr lang="en-US" altLang="ko-KR" sz="2800" dirty="0">
                        <a:solidFill>
                          <a:srgbClr val="19066A"/>
                        </a:solidFill>
                        <a:ea typeface="Gulim" pitchFamily="34" charset="-127"/>
                      </a:rPr>
                      <a:t>    7 charges ~ </a:t>
                    </a:r>
                    <a:r>
                      <a:rPr lang="en-US" altLang="ko-KR" sz="2800" b="1" u="sng" dirty="0">
                        <a:solidFill>
                          <a:srgbClr val="990000"/>
                        </a:solidFill>
                        <a:ea typeface="Gulim" pitchFamily="34" charset="-127"/>
                      </a:rPr>
                      <a:t>20</a:t>
                    </a:r>
                    <a:r>
                      <a:rPr lang="en-US" altLang="ko-KR" sz="1050" b="1" u="sng" dirty="0">
                        <a:solidFill>
                          <a:srgbClr val="990000"/>
                        </a:solidFill>
                        <a:ea typeface="Gulim" pitchFamily="34" charset="-127"/>
                      </a:rPr>
                      <a:t> </a:t>
                    </a:r>
                    <a:r>
                      <a:rPr lang="en-US" altLang="ko-KR" sz="2800" b="1" u="sng" dirty="0">
                        <a:solidFill>
                          <a:srgbClr val="990000"/>
                        </a:solidFill>
                        <a:ea typeface="Gulim" pitchFamily="34" charset="-127"/>
                      </a:rPr>
                      <a:t>M net charge</a:t>
                    </a:r>
                  </a:p>
                </p:txBody>
              </p:sp>
              <p:sp>
                <p:nvSpPr>
                  <p:cNvPr id="137276" name="Text Box 6"/>
                  <p:cNvSpPr txBox="1">
                    <a:spLocks noChangeArrowheads="1"/>
                  </p:cNvSpPr>
                  <p:nvPr/>
                </p:nvSpPr>
                <p:spPr bwMode="auto">
                  <a:xfrm>
                    <a:off x="1421" y="3557"/>
                    <a:ext cx="293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solidFill>
                          <a:srgbClr val="19066A"/>
                        </a:solidFill>
                        <a:ea typeface="Gulim" pitchFamily="34" charset="-127"/>
                      </a:rPr>
                      <a:t>Selectivity Filters and Gates of Ion Channels </a:t>
                    </a:r>
                  </a:p>
                  <a:p>
                    <a:pPr algn="ctr" eaLnBrk="1" hangingPunct="1"/>
                    <a:r>
                      <a:rPr lang="en-US">
                        <a:solidFill>
                          <a:srgbClr val="19066A"/>
                        </a:solidFill>
                        <a:ea typeface="Gulim" pitchFamily="34" charset="-127"/>
                      </a:rPr>
                      <a:t>are </a:t>
                    </a:r>
                  </a:p>
                  <a:p>
                    <a:pPr algn="ctr" eaLnBrk="1" hangingPunct="1"/>
                    <a:r>
                      <a:rPr lang="en-US" b="1">
                        <a:solidFill>
                          <a:srgbClr val="19066A"/>
                        </a:solidFill>
                        <a:ea typeface="Gulim" pitchFamily="34" charset="-127"/>
                      </a:rPr>
                      <a:t>Active Sites</a:t>
                    </a:r>
                  </a:p>
                </p:txBody>
              </p:sp>
            </p:grpSp>
            <p:sp>
              <p:nvSpPr>
                <p:cNvPr id="137273" name="Rectangle 10"/>
                <p:cNvSpPr>
                  <a:spLocks noChangeArrowheads="1"/>
                </p:cNvSpPr>
                <p:nvPr/>
              </p:nvSpPr>
              <p:spPr bwMode="auto">
                <a:xfrm>
                  <a:off x="3315" y="540"/>
                  <a:ext cx="166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r>
                    <a:rPr lang="en-US" sz="2900" b="1">
                      <a:solidFill>
                        <a:srgbClr val="990000"/>
                      </a:solidFill>
                    </a:rPr>
                    <a:t>= 1.2×10</a:t>
                  </a:r>
                  <a:r>
                    <a:rPr lang="en-US" sz="3300" b="1" baseline="30000">
                      <a:solidFill>
                        <a:srgbClr val="990000"/>
                      </a:solidFill>
                    </a:rPr>
                    <a:t>22</a:t>
                  </a:r>
                  <a:r>
                    <a:rPr lang="en-US" sz="2900" b="1">
                      <a:solidFill>
                        <a:srgbClr val="990000"/>
                      </a:solidFill>
                    </a:rPr>
                    <a:t> cm</a:t>
                  </a:r>
                  <a:r>
                    <a:rPr lang="en-US" sz="3300" b="1" baseline="30000">
                      <a:solidFill>
                        <a:srgbClr val="990000"/>
                      </a:solidFill>
                    </a:rPr>
                    <a:t>-3</a:t>
                  </a:r>
                  <a:endParaRPr lang="en-US" sz="2000">
                    <a:solidFill>
                      <a:srgbClr val="990000"/>
                    </a:solidFill>
                    <a:latin typeface="Times New Roman" pitchFamily="18" charset="0"/>
                  </a:endParaRPr>
                </a:p>
              </p:txBody>
            </p:sp>
          </p:grpSp>
          <p:sp>
            <p:nvSpPr>
              <p:cNvPr id="137263" name="Text Box 11"/>
              <p:cNvSpPr txBox="1">
                <a:spLocks noChangeArrowheads="1"/>
              </p:cNvSpPr>
              <p:nvPr/>
            </p:nvSpPr>
            <p:spPr bwMode="auto">
              <a:xfrm>
                <a:off x="3139" y="2398"/>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4" name="Text Box 14"/>
              <p:cNvSpPr txBox="1">
                <a:spLocks noChangeArrowheads="1"/>
              </p:cNvSpPr>
              <p:nvPr/>
            </p:nvSpPr>
            <p:spPr bwMode="auto">
              <a:xfrm>
                <a:off x="2922" y="1926"/>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5" name="Text Box 15"/>
              <p:cNvSpPr txBox="1">
                <a:spLocks noChangeArrowheads="1"/>
              </p:cNvSpPr>
              <p:nvPr/>
            </p:nvSpPr>
            <p:spPr bwMode="auto">
              <a:xfrm>
                <a:off x="3153" y="1846"/>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6" name="Text Box 16"/>
              <p:cNvSpPr txBox="1">
                <a:spLocks noChangeArrowheads="1"/>
              </p:cNvSpPr>
              <p:nvPr/>
            </p:nvSpPr>
            <p:spPr bwMode="auto">
              <a:xfrm>
                <a:off x="3358" y="1821"/>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7" name="Text Box 17"/>
              <p:cNvSpPr txBox="1">
                <a:spLocks noChangeArrowheads="1"/>
              </p:cNvSpPr>
              <p:nvPr/>
            </p:nvSpPr>
            <p:spPr bwMode="auto">
              <a:xfrm>
                <a:off x="3616" y="1866"/>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8" name="Text Box 18"/>
              <p:cNvSpPr txBox="1">
                <a:spLocks noChangeArrowheads="1"/>
              </p:cNvSpPr>
              <p:nvPr/>
            </p:nvSpPr>
            <p:spPr bwMode="auto">
              <a:xfrm>
                <a:off x="3209" y="1587"/>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69" name="Text Box 19"/>
              <p:cNvSpPr txBox="1">
                <a:spLocks noChangeArrowheads="1"/>
              </p:cNvSpPr>
              <p:nvPr/>
            </p:nvSpPr>
            <p:spPr bwMode="auto">
              <a:xfrm>
                <a:off x="3421" y="2651"/>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70" name="Text Box 20"/>
              <p:cNvSpPr txBox="1">
                <a:spLocks noChangeArrowheads="1"/>
              </p:cNvSpPr>
              <p:nvPr/>
            </p:nvSpPr>
            <p:spPr bwMode="auto">
              <a:xfrm>
                <a:off x="3670" y="2490"/>
                <a:ext cx="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sp>
            <p:nvSpPr>
              <p:cNvPr id="137271" name="Text Box 21"/>
              <p:cNvSpPr txBox="1">
                <a:spLocks noChangeArrowheads="1"/>
              </p:cNvSpPr>
              <p:nvPr/>
            </p:nvSpPr>
            <p:spPr bwMode="auto">
              <a:xfrm>
                <a:off x="3627" y="2348"/>
                <a:ext cx="3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b="1">
                    <a:solidFill>
                      <a:srgbClr val="FFFFFF"/>
                    </a:solidFill>
                  </a:rPr>
                  <a:t>-</a:t>
                </a:r>
              </a:p>
            </p:txBody>
          </p:sp>
        </p:grpSp>
        <p:grpSp>
          <p:nvGrpSpPr>
            <p:cNvPr id="137250" name="Group 44"/>
            <p:cNvGrpSpPr>
              <a:grpSpLocks noChangeAspect="1"/>
            </p:cNvGrpSpPr>
            <p:nvPr/>
          </p:nvGrpSpPr>
          <p:grpSpPr bwMode="auto">
            <a:xfrm>
              <a:off x="455612" y="2352675"/>
              <a:ext cx="1643063" cy="3932238"/>
              <a:chOff x="207372" y="2263659"/>
              <a:chExt cx="1453373" cy="3477875"/>
            </a:xfrm>
          </p:grpSpPr>
          <p:cxnSp>
            <p:nvCxnSpPr>
              <p:cNvPr id="137252" name="Straight Arrow Connector 39"/>
              <p:cNvCxnSpPr>
                <a:cxnSpLocks noChangeShapeType="1"/>
              </p:cNvCxnSpPr>
              <p:nvPr/>
            </p:nvCxnSpPr>
            <p:spPr bwMode="auto">
              <a:xfrm flipV="1">
                <a:off x="435115" y="5120514"/>
                <a:ext cx="985926" cy="0"/>
              </a:xfrm>
              <a:prstGeom prst="straightConnector1">
                <a:avLst/>
              </a:prstGeom>
              <a:noFill/>
              <a:ln w="15875" algn="ctr">
                <a:solidFill>
                  <a:srgbClr val="19066A"/>
                </a:solidFill>
                <a:round/>
                <a:headEnd type="arrow" w="med" len="med"/>
                <a:tailEnd type="arrow" w="med" len="med"/>
              </a:ln>
              <a:extLst>
                <a:ext uri="{909E8E84-426E-40DD-AFC4-6F175D3DCCD1}">
                  <a14:hiddenFill xmlns:a14="http://schemas.microsoft.com/office/drawing/2010/main">
                    <a:noFill/>
                  </a14:hiddenFill>
                </a:ext>
              </a:extLst>
            </p:spPr>
          </p:cxnSp>
          <p:sp>
            <p:nvSpPr>
              <p:cNvPr id="137253" name="TextBox 45"/>
              <p:cNvSpPr txBox="1">
                <a:spLocks noChangeArrowheads="1"/>
              </p:cNvSpPr>
              <p:nvPr/>
            </p:nvSpPr>
            <p:spPr bwMode="auto">
              <a:xfrm>
                <a:off x="668012" y="5216927"/>
                <a:ext cx="435387" cy="29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19066A"/>
                    </a:solidFill>
                  </a:rPr>
                  <a:t>4 Å</a:t>
                </a:r>
              </a:p>
            </p:txBody>
          </p:sp>
          <p:grpSp>
            <p:nvGrpSpPr>
              <p:cNvPr id="137254" name="Group 43"/>
              <p:cNvGrpSpPr>
                <a:grpSpLocks/>
              </p:cNvGrpSpPr>
              <p:nvPr/>
            </p:nvGrpSpPr>
            <p:grpSpPr bwMode="auto">
              <a:xfrm>
                <a:off x="207372" y="2263659"/>
                <a:ext cx="1453373" cy="3477875"/>
                <a:chOff x="207372" y="2263659"/>
                <a:chExt cx="1453373" cy="3477875"/>
              </a:xfrm>
            </p:grpSpPr>
            <p:sp>
              <p:nvSpPr>
                <p:cNvPr id="137255" name="Oval 21"/>
                <p:cNvSpPr>
                  <a:spLocks noChangeAspect="1" noChangeArrowheads="1"/>
                </p:cNvSpPr>
                <p:nvPr/>
              </p:nvSpPr>
              <p:spPr bwMode="auto">
                <a:xfrm>
                  <a:off x="590076" y="4195648"/>
                  <a:ext cx="647758" cy="61623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rgbClr val="19066A"/>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37256" name="Rectangle 22"/>
                <p:cNvSpPr>
                  <a:spLocks noChangeArrowheads="1"/>
                </p:cNvSpPr>
                <p:nvPr/>
              </p:nvSpPr>
              <p:spPr bwMode="auto">
                <a:xfrm>
                  <a:off x="688690" y="4072030"/>
                  <a:ext cx="566188" cy="68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sz="2000" b="1">
                      <a:solidFill>
                        <a:srgbClr val="000000"/>
                      </a:solidFill>
                    </a:rPr>
                    <a:t>K</a:t>
                  </a:r>
                  <a:r>
                    <a:rPr lang="en-US" sz="2800" b="1" baseline="30000">
                      <a:solidFill>
                        <a:srgbClr val="000000"/>
                      </a:solidFill>
                    </a:rPr>
                    <a:t>+</a:t>
                  </a:r>
                  <a:r>
                    <a:rPr lang="en-US" sz="4400" b="1">
                      <a:solidFill>
                        <a:srgbClr val="000000"/>
                      </a:solidFill>
                    </a:rPr>
                    <a:t> </a:t>
                  </a:r>
                </a:p>
              </p:txBody>
            </p:sp>
            <p:sp>
              <p:nvSpPr>
                <p:cNvPr id="60" name="Oval 25"/>
                <p:cNvSpPr>
                  <a:spLocks noChangeAspect="1" noChangeArrowheads="1"/>
                </p:cNvSpPr>
                <p:nvPr/>
              </p:nvSpPr>
              <p:spPr bwMode="auto">
                <a:xfrm>
                  <a:off x="677788" y="2551493"/>
                  <a:ext cx="469011" cy="447898"/>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37258" name="Text Box 26"/>
                <p:cNvSpPr txBox="1">
                  <a:spLocks noChangeArrowheads="1"/>
                </p:cNvSpPr>
                <p:nvPr/>
              </p:nvSpPr>
              <p:spPr bwMode="auto">
                <a:xfrm>
                  <a:off x="535649" y="2608297"/>
                  <a:ext cx="820298" cy="29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type="none" w="lg" len="lg"/>
                      <a:tailEnd type="none" w="lg" len="lg"/>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b="1">
                      <a:solidFill>
                        <a:srgbClr val="000000"/>
                      </a:solidFill>
                    </a:rPr>
                    <a:t>Na</a:t>
                  </a:r>
                  <a:r>
                    <a:rPr lang="en-US" b="1" baseline="30000">
                      <a:solidFill>
                        <a:srgbClr val="000000"/>
                      </a:solidFill>
                    </a:rPr>
                    <a:t>+</a:t>
                  </a:r>
                </a:p>
              </p:txBody>
            </p:sp>
            <p:sp>
              <p:nvSpPr>
                <p:cNvPr id="62" name="Oval 25"/>
                <p:cNvSpPr>
                  <a:spLocks noChangeAspect="1" noChangeArrowheads="1"/>
                </p:cNvSpPr>
                <p:nvPr/>
              </p:nvSpPr>
              <p:spPr bwMode="auto">
                <a:xfrm>
                  <a:off x="666554" y="3341984"/>
                  <a:ext cx="469011" cy="449302"/>
                </a:xfrm>
                <a:prstGeom prst="ellipse">
                  <a:avLst/>
                </a:prstGeom>
                <a:gradFill rotWithShape="1">
                  <a:gsLst>
                    <a:gs pos="79000">
                      <a:srgbClr val="FF0000"/>
                    </a:gs>
                    <a:gs pos="100000">
                      <a:srgbClr val="006C00"/>
                    </a:gs>
                  </a:gsLst>
                  <a:path path="shape">
                    <a:fillToRect l="50000" t="50000" r="50000" b="50000"/>
                  </a:path>
                </a:gradFill>
                <a:ln w="25400" algn="ctr">
                  <a:solidFill>
                    <a:srgbClr val="19066A"/>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37260" name="TextBox 33"/>
                <p:cNvSpPr txBox="1">
                  <a:spLocks noChangeArrowheads="1"/>
                </p:cNvSpPr>
                <p:nvPr/>
              </p:nvSpPr>
              <p:spPr bwMode="auto">
                <a:xfrm>
                  <a:off x="556967" y="3389357"/>
                  <a:ext cx="793822" cy="32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900" b="1">
                      <a:solidFill>
                        <a:srgbClr val="000000"/>
                      </a:solidFill>
                    </a:rPr>
                    <a:t>  </a:t>
                  </a:r>
                  <a:r>
                    <a:rPr lang="en-US" sz="1800" b="1">
                      <a:solidFill>
                        <a:srgbClr val="24246E"/>
                      </a:solidFill>
                    </a:rPr>
                    <a:t> </a:t>
                  </a:r>
                  <a:r>
                    <a:rPr lang="en-US" b="1">
                      <a:solidFill>
                        <a:srgbClr val="000000"/>
                      </a:solidFill>
                    </a:rPr>
                    <a:t>Ca</a:t>
                  </a:r>
                  <a:r>
                    <a:rPr lang="en-US" b="1" baseline="30000">
                      <a:solidFill>
                        <a:srgbClr val="000000"/>
                      </a:solidFill>
                    </a:rPr>
                    <a:t>2+</a:t>
                  </a:r>
                  <a:endParaRPr lang="en-US" sz="1800" b="1">
                    <a:solidFill>
                      <a:srgbClr val="000000"/>
                    </a:solidFill>
                  </a:endParaRPr>
                </a:p>
              </p:txBody>
            </p:sp>
            <p:sp>
              <p:nvSpPr>
                <p:cNvPr id="137261" name="Rectangle 38"/>
                <p:cNvSpPr>
                  <a:spLocks noChangeArrowheads="1"/>
                </p:cNvSpPr>
                <p:nvPr/>
              </p:nvSpPr>
              <p:spPr bwMode="auto">
                <a:xfrm>
                  <a:off x="207372" y="2263659"/>
                  <a:ext cx="1453373" cy="3477875"/>
                </a:xfrm>
                <a:prstGeom prst="rect">
                  <a:avLst/>
                </a:prstGeom>
                <a:noFill/>
                <a:ln w="19050" algn="ctr">
                  <a:solidFill>
                    <a:srgbClr val="19066A"/>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a:p>
                  <a:pPr algn="ctr" eaLnBrk="0" hangingPunct="0">
                    <a:spcBef>
                      <a:spcPct val="50000"/>
                    </a:spcBef>
                  </a:pPr>
                  <a:endParaRPr lang="en-US">
                    <a:solidFill>
                      <a:srgbClr val="000000"/>
                    </a:solidFill>
                  </a:endParaRPr>
                </a:p>
              </p:txBody>
            </p:sp>
          </p:grpSp>
        </p:grpSp>
        <p:sp>
          <p:nvSpPr>
            <p:cNvPr id="137251" name="TextBox 56"/>
            <p:cNvSpPr txBox="1">
              <a:spLocks noChangeArrowheads="1"/>
            </p:cNvSpPr>
            <p:nvPr/>
          </p:nvSpPr>
          <p:spPr bwMode="auto">
            <a:xfrm>
              <a:off x="700390" y="2354094"/>
              <a:ext cx="13618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200" b="1" i="1">
                  <a:solidFill>
                    <a:srgbClr val="000000"/>
                  </a:solidFill>
                </a:rPr>
                <a:t>Hard Spheres</a:t>
              </a:r>
            </a:p>
            <a:p>
              <a:pPr algn="ctr" eaLnBrk="1" hangingPunct="1"/>
              <a:endParaRPr lang="en-US" b="1" u="sng">
                <a:solidFill>
                  <a:srgbClr val="000000"/>
                </a:solidFill>
              </a:endParaRPr>
            </a:p>
          </p:txBody>
        </p:sp>
      </p:grpSp>
      <p:sp>
        <p:nvSpPr>
          <p:cNvPr id="137220" name="Slide Number Placeholder 4"/>
          <p:cNvSpPr>
            <a:spLocks noGrp="1"/>
          </p:cNvSpPr>
          <p:nvPr>
            <p:ph type="sldNum" sz="quarter" idx="12"/>
            <p:custDataLst>
              <p:tags r:id="rId5"/>
            </p:custDataLst>
          </p:nvPr>
        </p:nvSpPr>
        <p:spPr>
          <a:xfrm>
            <a:off x="112713" y="6521450"/>
            <a:ext cx="4000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1A47E78-1F33-4CB6-B57F-228395501590}" type="slidenum">
              <a:rPr lang="en-US" sz="1400" smtClean="0">
                <a:solidFill>
                  <a:srgbClr val="000000"/>
                </a:solidFill>
                <a:latin typeface="Times" pitchFamily="18" charset="0"/>
              </a:rPr>
              <a:pPr/>
              <a:t>43</a:t>
            </a:fld>
            <a:endParaRPr lang="en-US" sz="1400" smtClean="0">
              <a:solidFill>
                <a:srgbClr val="000000"/>
              </a:solidFill>
              <a:latin typeface="Times" pitchFamily="18" charset="0"/>
            </a:endParaRPr>
          </a:p>
        </p:txBody>
      </p:sp>
      <p:sp>
        <p:nvSpPr>
          <p:cNvPr id="137221" name="Text Box 50"/>
          <p:cNvSpPr txBox="1">
            <a:spLocks noChangeArrowheads="1"/>
          </p:cNvSpPr>
          <p:nvPr>
            <p:custDataLst>
              <p:tags r:id="rId6"/>
            </p:custDataLst>
          </p:nvPr>
        </p:nvSpPr>
        <p:spPr bwMode="auto">
          <a:xfrm>
            <a:off x="7550150" y="5962650"/>
            <a:ext cx="14033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i="1">
                <a:solidFill>
                  <a:srgbClr val="19066A"/>
                </a:solidFill>
              </a:rPr>
              <a:t>Figure adapted from Tilman Schirmer</a:t>
            </a:r>
            <a:endParaRPr lang="en-US" sz="2000" i="1">
              <a:solidFill>
                <a:srgbClr val="19066A"/>
              </a:solidFill>
            </a:endParaRPr>
          </a:p>
        </p:txBody>
      </p:sp>
      <p:sp>
        <p:nvSpPr>
          <p:cNvPr id="137222" name="Line 56"/>
          <p:cNvSpPr>
            <a:spLocks noChangeShapeType="1"/>
          </p:cNvSpPr>
          <p:nvPr>
            <p:custDataLst>
              <p:tags r:id="rId7"/>
            </p:custDataLst>
          </p:nvPr>
        </p:nvSpPr>
        <p:spPr bwMode="auto">
          <a:xfrm flipH="1" flipV="1">
            <a:off x="6269038" y="4243388"/>
            <a:ext cx="941387" cy="100012"/>
          </a:xfrm>
          <a:prstGeom prst="line">
            <a:avLst/>
          </a:prstGeom>
          <a:noFill/>
          <a:ln w="34925">
            <a:solidFill>
              <a:srgbClr val="00B800"/>
            </a:solidFill>
            <a:round/>
            <a:headEnd/>
            <a:tailEnd/>
          </a:ln>
          <a:extLst>
            <a:ext uri="{909E8E84-426E-40DD-AFC4-6F175D3DCCD1}">
              <a14:hiddenFill xmlns:a14="http://schemas.microsoft.com/office/drawing/2010/main">
                <a:noFill/>
              </a14:hiddenFill>
            </a:ext>
          </a:extLst>
        </p:spPr>
        <p:txBody>
          <a:bodyPr tIns="137160" bIns="137160">
            <a:spAutoFit/>
          </a:bodyPr>
          <a:lstStyle/>
          <a:p>
            <a:endParaRPr lang="en-US"/>
          </a:p>
        </p:txBody>
      </p:sp>
      <p:grpSp>
        <p:nvGrpSpPr>
          <p:cNvPr id="137223" name="Group 71"/>
          <p:cNvGrpSpPr>
            <a:grpSpLocks/>
          </p:cNvGrpSpPr>
          <p:nvPr>
            <p:custDataLst>
              <p:tags r:id="rId8"/>
            </p:custDataLst>
          </p:nvPr>
        </p:nvGrpSpPr>
        <p:grpSpPr bwMode="auto">
          <a:xfrm>
            <a:off x="182563" y="1392238"/>
            <a:ext cx="2246312" cy="1000125"/>
            <a:chOff x="115" y="877"/>
            <a:chExt cx="1415" cy="630"/>
          </a:xfrm>
        </p:grpSpPr>
        <p:sp>
          <p:nvSpPr>
            <p:cNvPr id="137247" name="Text Box 69"/>
            <p:cNvSpPr txBox="1">
              <a:spLocks noChangeArrowheads="1"/>
            </p:cNvSpPr>
            <p:nvPr/>
          </p:nvSpPr>
          <p:spPr bwMode="auto">
            <a:xfrm>
              <a:off x="115" y="1061"/>
              <a:ext cx="124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tIns="137160" bIns="13716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rtl="1">
                <a:spcBef>
                  <a:spcPct val="50000"/>
                </a:spcBef>
              </a:pPr>
              <a:r>
                <a:rPr lang="en-US" sz="1100">
                  <a:solidFill>
                    <a:srgbClr val="990000"/>
                  </a:solidFill>
                  <a:ea typeface="Gulim" pitchFamily="34" charset="-127"/>
                </a:rPr>
                <a:t>liquid</a:t>
              </a:r>
              <a:r>
                <a:rPr lang="en-US" sz="1100" b="1">
                  <a:solidFill>
                    <a:srgbClr val="990000"/>
                  </a:solidFill>
                  <a:ea typeface="Gulim" pitchFamily="34" charset="-127"/>
                </a:rPr>
                <a:t>  </a:t>
              </a:r>
              <a:r>
                <a:rPr lang="en-US" sz="1400" b="1">
                  <a:solidFill>
                    <a:srgbClr val="990000"/>
                  </a:solidFill>
                  <a:ea typeface="Gulim" pitchFamily="34" charset="-127"/>
                </a:rPr>
                <a:t>Water</a:t>
              </a:r>
              <a:r>
                <a:rPr lang="en-US" sz="1100">
                  <a:solidFill>
                    <a:srgbClr val="990000"/>
                  </a:solidFill>
                  <a:ea typeface="Gulim" pitchFamily="34" charset="-127"/>
                </a:rPr>
                <a:t> is </a:t>
              </a:r>
              <a:r>
                <a:rPr lang="en-US" sz="1400" b="1">
                  <a:solidFill>
                    <a:srgbClr val="990000"/>
                  </a:solidFill>
                  <a:ea typeface="Gulim" pitchFamily="34" charset="-127"/>
                </a:rPr>
                <a:t>55 M</a:t>
              </a:r>
              <a:br>
                <a:rPr lang="en-US" sz="1400" b="1">
                  <a:solidFill>
                    <a:srgbClr val="990000"/>
                  </a:solidFill>
                  <a:ea typeface="Gulim" pitchFamily="34" charset="-127"/>
                </a:rPr>
              </a:br>
              <a:r>
                <a:rPr lang="en-US" sz="1100">
                  <a:solidFill>
                    <a:srgbClr val="990000"/>
                  </a:solidFill>
                  <a:ea typeface="Gulim" pitchFamily="34" charset="-127"/>
                </a:rPr>
                <a:t>solid</a:t>
              </a:r>
              <a:r>
                <a:rPr lang="en-US" sz="1400" b="1">
                  <a:solidFill>
                    <a:srgbClr val="990000"/>
                  </a:solidFill>
                  <a:ea typeface="Gulim" pitchFamily="34" charset="-127"/>
                </a:rPr>
                <a:t>  NaCl</a:t>
              </a:r>
              <a:r>
                <a:rPr lang="en-US" sz="1100">
                  <a:solidFill>
                    <a:srgbClr val="990000"/>
                  </a:solidFill>
                  <a:ea typeface="Gulim" pitchFamily="34" charset="-127"/>
                </a:rPr>
                <a:t>   is </a:t>
              </a:r>
              <a:r>
                <a:rPr lang="en-US" sz="1400" b="1">
                  <a:solidFill>
                    <a:srgbClr val="990000"/>
                  </a:solidFill>
                  <a:ea typeface="Gulim" pitchFamily="34" charset="-127"/>
                </a:rPr>
                <a:t>37 M</a:t>
              </a:r>
            </a:p>
          </p:txBody>
        </p:sp>
        <p:sp>
          <p:nvSpPr>
            <p:cNvPr id="137248" name="Line 70"/>
            <p:cNvSpPr>
              <a:spLocks noChangeShapeType="1"/>
            </p:cNvSpPr>
            <p:nvPr/>
          </p:nvSpPr>
          <p:spPr bwMode="auto">
            <a:xfrm flipV="1">
              <a:off x="1238" y="877"/>
              <a:ext cx="292" cy="236"/>
            </a:xfrm>
            <a:prstGeom prst="line">
              <a:avLst/>
            </a:prstGeom>
            <a:noFill/>
            <a:ln w="25400">
              <a:solidFill>
                <a:srgbClr val="993300"/>
              </a:solidFill>
              <a:round/>
              <a:headEnd type="arrow" w="med" len="med"/>
              <a:tailEnd type="arrow" w="med" len="med"/>
            </a:ln>
            <a:extLst>
              <a:ext uri="{909E8E84-426E-40DD-AFC4-6F175D3DCCD1}">
                <a14:hiddenFill xmlns:a14="http://schemas.microsoft.com/office/drawing/2010/main">
                  <a:noFill/>
                </a14:hiddenFill>
              </a:ext>
            </a:extLst>
          </p:spPr>
          <p:txBody>
            <a:bodyPr tIns="137160" bIns="137160">
              <a:spAutoFit/>
            </a:bodyPr>
            <a:lstStyle/>
            <a:p>
              <a:endParaRPr lang="en-US"/>
            </a:p>
          </p:txBody>
        </p:sp>
      </p:grpSp>
      <p:sp>
        <p:nvSpPr>
          <p:cNvPr id="137224" name="Text Box 49"/>
          <p:cNvSpPr txBox="1">
            <a:spLocks noChangeArrowheads="1"/>
          </p:cNvSpPr>
          <p:nvPr>
            <p:custDataLst>
              <p:tags r:id="rId9"/>
            </p:custDataLst>
          </p:nvPr>
        </p:nvSpPr>
        <p:spPr bwMode="auto">
          <a:xfrm>
            <a:off x="2062163" y="1635125"/>
            <a:ext cx="2497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800" b="1" i="1">
                <a:solidFill>
                  <a:srgbClr val="D9D9F3"/>
                </a:solidFill>
              </a:rPr>
              <a:t>OmpF Porin</a:t>
            </a:r>
          </a:p>
        </p:txBody>
      </p:sp>
      <p:sp>
        <p:nvSpPr>
          <p:cNvPr id="137225" name="Rectangle 49"/>
          <p:cNvSpPr>
            <a:spLocks noChangeArrowheads="1"/>
          </p:cNvSpPr>
          <p:nvPr>
            <p:custDataLst>
              <p:tags r:id="rId10"/>
            </p:custDataLst>
          </p:nvPr>
        </p:nvSpPr>
        <p:spPr bwMode="auto">
          <a:xfrm>
            <a:off x="6299200" y="19050"/>
            <a:ext cx="2143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000066"/>
                </a:solidFill>
              </a:rPr>
              <a:t> </a:t>
            </a:r>
            <a:r>
              <a:rPr lang="en-US" sz="1200" b="1">
                <a:solidFill>
                  <a:srgbClr val="19066A"/>
                </a:solidFill>
              </a:rPr>
              <a:t>Physical basis of function</a:t>
            </a:r>
          </a:p>
        </p:txBody>
      </p:sp>
      <p:cxnSp>
        <p:nvCxnSpPr>
          <p:cNvPr id="137226" name="Straight Arrow Connector 51"/>
          <p:cNvCxnSpPr>
            <a:cxnSpLocks noChangeShapeType="1"/>
          </p:cNvCxnSpPr>
          <p:nvPr>
            <p:custDataLst>
              <p:tags r:id="rId11"/>
            </p:custDataLst>
          </p:nvPr>
        </p:nvCxnSpPr>
        <p:spPr bwMode="auto">
          <a:xfrm rot="16200000" flipH="1">
            <a:off x="7108031" y="478632"/>
            <a:ext cx="230187" cy="31750"/>
          </a:xfrm>
          <a:prstGeom prst="straightConnector1">
            <a:avLst/>
          </a:prstGeom>
          <a:noFill/>
          <a:ln w="25400" algn="ctr">
            <a:solidFill>
              <a:srgbClr val="19066A"/>
            </a:solidFill>
            <a:round/>
            <a:headEnd/>
            <a:tailEnd type="arrow" w="med" len="med"/>
          </a:ln>
          <a:extLst>
            <a:ext uri="{909E8E84-426E-40DD-AFC4-6F175D3DCCD1}">
              <a14:hiddenFill xmlns:a14="http://schemas.microsoft.com/office/drawing/2010/main">
                <a:noFill/>
              </a14:hiddenFill>
            </a:ext>
          </a:extLst>
        </p:spPr>
      </p:cxnSp>
      <p:sp>
        <p:nvSpPr>
          <p:cNvPr id="137227" name="Oval 55"/>
          <p:cNvSpPr>
            <a:spLocks noChangeArrowheads="1"/>
          </p:cNvSpPr>
          <p:nvPr>
            <p:custDataLst>
              <p:tags r:id="rId12"/>
            </p:custDataLst>
          </p:nvPr>
        </p:nvSpPr>
        <p:spPr bwMode="auto">
          <a:xfrm>
            <a:off x="6378575" y="0"/>
            <a:ext cx="2076450" cy="3159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sp>
        <p:nvSpPr>
          <p:cNvPr id="137228" name="Oval 56"/>
          <p:cNvSpPr>
            <a:spLocks noChangeArrowheads="1"/>
          </p:cNvSpPr>
          <p:nvPr>
            <p:custDataLst>
              <p:tags r:id="rId13"/>
            </p:custDataLst>
          </p:nvPr>
        </p:nvSpPr>
        <p:spPr bwMode="auto">
          <a:xfrm>
            <a:off x="6218238" y="46038"/>
            <a:ext cx="2290762" cy="350837"/>
          </a:xfrm>
          <a:prstGeom prst="ellipse">
            <a:avLst/>
          </a:prstGeom>
          <a:noFill/>
          <a:ln w="25400" algn="ctr">
            <a:solidFill>
              <a:srgbClr val="19066A"/>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sp>
        <p:nvSpPr>
          <p:cNvPr id="137229" name="Oval 21"/>
          <p:cNvSpPr>
            <a:spLocks noChangeAspect="1" noChangeArrowheads="1"/>
          </p:cNvSpPr>
          <p:nvPr>
            <p:custDataLst>
              <p:tags r:id="rId14"/>
            </p:custDataLst>
          </p:nvPr>
        </p:nvSpPr>
        <p:spPr bwMode="auto">
          <a:xfrm>
            <a:off x="5645150" y="3462338"/>
            <a:ext cx="731838" cy="69691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37230" name="Rectangle 22"/>
          <p:cNvSpPr>
            <a:spLocks noChangeArrowheads="1"/>
          </p:cNvSpPr>
          <p:nvPr>
            <p:custDataLst>
              <p:tags r:id="rId15"/>
            </p:custDataLst>
          </p:nvPr>
        </p:nvSpPr>
        <p:spPr bwMode="auto">
          <a:xfrm>
            <a:off x="5756275" y="3322638"/>
            <a:ext cx="63976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sz="2000" b="1">
                <a:solidFill>
                  <a:srgbClr val="000000"/>
                </a:solidFill>
              </a:rPr>
              <a:t>K</a:t>
            </a:r>
            <a:r>
              <a:rPr lang="en-US" sz="2800" b="1" baseline="30000">
                <a:solidFill>
                  <a:srgbClr val="000000"/>
                </a:solidFill>
              </a:rPr>
              <a:t>+</a:t>
            </a:r>
            <a:r>
              <a:rPr lang="en-US" sz="4400" b="1">
                <a:solidFill>
                  <a:srgbClr val="000000"/>
                </a:solidFill>
              </a:rPr>
              <a:t> </a:t>
            </a:r>
          </a:p>
        </p:txBody>
      </p:sp>
      <p:sp>
        <p:nvSpPr>
          <p:cNvPr id="67" name="Oval 25"/>
          <p:cNvSpPr>
            <a:spLocks noChangeAspect="1" noChangeArrowheads="1"/>
          </p:cNvSpPr>
          <p:nvPr>
            <p:custDataLst>
              <p:tags r:id="rId16"/>
            </p:custDataLst>
          </p:nvPr>
        </p:nvSpPr>
        <p:spPr bwMode="auto">
          <a:xfrm>
            <a:off x="5005388" y="3729038"/>
            <a:ext cx="530225" cy="506412"/>
          </a:xfrm>
          <a:prstGeom prst="ellipse">
            <a:avLst/>
          </a:prstGeom>
          <a:gradFill rotWithShape="1">
            <a:gsLst>
              <a:gs pos="0">
                <a:srgbClr val="00BC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37232" name="Text Box 26"/>
          <p:cNvSpPr txBox="1">
            <a:spLocks noChangeArrowheads="1"/>
          </p:cNvSpPr>
          <p:nvPr>
            <p:custDataLst>
              <p:tags r:id="rId17"/>
            </p:custDataLst>
          </p:nvPr>
        </p:nvSpPr>
        <p:spPr bwMode="auto">
          <a:xfrm>
            <a:off x="4845050" y="3792538"/>
            <a:ext cx="927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type="none" w="lg" len="lg"/>
                <a:tailEnd type="none" w="lg" len="lg"/>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b="1">
                <a:solidFill>
                  <a:srgbClr val="000000"/>
                </a:solidFill>
              </a:rPr>
              <a:t>Na</a:t>
            </a:r>
            <a:r>
              <a:rPr lang="en-US" b="1" baseline="30000">
                <a:solidFill>
                  <a:srgbClr val="000000"/>
                </a:solidFill>
              </a:rPr>
              <a:t>+</a:t>
            </a:r>
          </a:p>
        </p:txBody>
      </p:sp>
      <p:grpSp>
        <p:nvGrpSpPr>
          <p:cNvPr id="137233" name="Group 83"/>
          <p:cNvGrpSpPr>
            <a:grpSpLocks/>
          </p:cNvGrpSpPr>
          <p:nvPr>
            <p:custDataLst>
              <p:tags r:id="rId18"/>
            </p:custDataLst>
          </p:nvPr>
        </p:nvGrpSpPr>
        <p:grpSpPr bwMode="auto">
          <a:xfrm>
            <a:off x="5072063" y="1960563"/>
            <a:ext cx="3921125" cy="3686175"/>
            <a:chOff x="5072341" y="1960779"/>
            <a:chExt cx="3921126" cy="3686175"/>
          </a:xfrm>
        </p:grpSpPr>
        <p:grpSp>
          <p:nvGrpSpPr>
            <p:cNvPr id="137234" name="Group 82"/>
            <p:cNvGrpSpPr>
              <a:grpSpLocks/>
            </p:cNvGrpSpPr>
            <p:nvPr/>
          </p:nvGrpSpPr>
          <p:grpSpPr bwMode="auto">
            <a:xfrm>
              <a:off x="6286500" y="2921794"/>
              <a:ext cx="938213" cy="683419"/>
              <a:chOff x="6286500" y="2921794"/>
              <a:chExt cx="938213" cy="683419"/>
            </a:xfrm>
          </p:grpSpPr>
          <p:sp>
            <p:nvSpPr>
              <p:cNvPr id="2" name="Line 67"/>
              <p:cNvSpPr>
                <a:spLocks noChangeShapeType="1"/>
              </p:cNvSpPr>
              <p:nvPr/>
            </p:nvSpPr>
            <p:spPr bwMode="auto">
              <a:xfrm flipH="1">
                <a:off x="6286778" y="2938679"/>
                <a:ext cx="923925" cy="666750"/>
              </a:xfrm>
              <a:prstGeom prst="line">
                <a:avLst/>
              </a:prstGeom>
              <a:noFill/>
              <a:ln w="31750" algn="ctr">
                <a:solidFill>
                  <a:schemeClr val="bg2">
                    <a:lumMod val="60000"/>
                    <a:lumOff val="40000"/>
                    <a:alpha val="81000"/>
                  </a:schemeClr>
                </a:solidFill>
                <a:miter lim="800000"/>
                <a:headEnd/>
                <a:tailEnd/>
              </a:ln>
            </p:spPr>
            <p:txBody>
              <a:bodyPr>
                <a:spAutoFit/>
              </a:bodyPr>
              <a:lstStyle/>
              <a:p>
                <a:pPr algn="ctr" eaLnBrk="0" hangingPunct="0">
                  <a:spcBef>
                    <a:spcPct val="50000"/>
                  </a:spcBef>
                  <a:defRPr/>
                </a:pPr>
                <a:endParaRPr lang="en-US" sz="2800" b="1" dirty="0">
                  <a:solidFill>
                    <a:srgbClr val="000000"/>
                  </a:solidFill>
                </a:endParaRPr>
              </a:p>
            </p:txBody>
          </p:sp>
          <p:cxnSp>
            <p:nvCxnSpPr>
              <p:cNvPr id="63" name="Straight Connector 62"/>
              <p:cNvCxnSpPr/>
              <p:nvPr/>
            </p:nvCxnSpPr>
            <p:spPr bwMode="auto">
              <a:xfrm flipV="1">
                <a:off x="7097991" y="2921216"/>
                <a:ext cx="127000" cy="93663"/>
              </a:xfrm>
              <a:prstGeom prst="line">
                <a:avLst/>
              </a:prstGeom>
              <a:noFill/>
              <a:ln w="31750" cap="flat" cmpd="sng" algn="ctr">
                <a:solidFill>
                  <a:schemeClr val="bg2">
                    <a:lumMod val="75000"/>
                  </a:schemeClr>
                </a:solidFill>
                <a:prstDash val="solid"/>
                <a:round/>
                <a:headEnd type="none" w="med" len="med"/>
                <a:tailEnd type="none" w="med" len="med"/>
              </a:ln>
              <a:effectLst/>
            </p:spPr>
          </p:cxnSp>
        </p:grpSp>
        <p:grpSp>
          <p:nvGrpSpPr>
            <p:cNvPr id="137235" name="Group 81"/>
            <p:cNvGrpSpPr>
              <a:grpSpLocks/>
            </p:cNvGrpSpPr>
            <p:nvPr/>
          </p:nvGrpSpPr>
          <p:grpSpPr bwMode="auto">
            <a:xfrm>
              <a:off x="5072341" y="1960779"/>
              <a:ext cx="3921126" cy="3686175"/>
              <a:chOff x="5072341" y="1960779"/>
              <a:chExt cx="3921126" cy="3686175"/>
            </a:xfrm>
          </p:grpSpPr>
          <p:grpSp>
            <p:nvGrpSpPr>
              <p:cNvPr id="137236" name="Group 67"/>
              <p:cNvGrpSpPr>
                <a:grpSpLocks/>
              </p:cNvGrpSpPr>
              <p:nvPr/>
            </p:nvGrpSpPr>
            <p:grpSpPr bwMode="auto">
              <a:xfrm>
                <a:off x="5072341" y="1960779"/>
                <a:ext cx="3921126" cy="3686175"/>
                <a:chOff x="5094703" y="2019260"/>
                <a:chExt cx="3921126" cy="3686462"/>
              </a:xfrm>
            </p:grpSpPr>
            <p:grpSp>
              <p:nvGrpSpPr>
                <p:cNvPr id="137238" name="Group 46"/>
                <p:cNvGrpSpPr>
                  <a:grpSpLocks/>
                </p:cNvGrpSpPr>
                <p:nvPr/>
              </p:nvGrpSpPr>
              <p:grpSpPr bwMode="auto">
                <a:xfrm>
                  <a:off x="5094703" y="4367459"/>
                  <a:ext cx="3921126" cy="1338263"/>
                  <a:chOff x="5118099" y="3921125"/>
                  <a:chExt cx="3921126" cy="1338263"/>
                </a:xfrm>
              </p:grpSpPr>
              <p:sp>
                <p:nvSpPr>
                  <p:cNvPr id="137242" name="Line 54"/>
                  <p:cNvSpPr>
                    <a:spLocks noChangeShapeType="1"/>
                  </p:cNvSpPr>
                  <p:nvPr/>
                </p:nvSpPr>
                <p:spPr bwMode="auto">
                  <a:xfrm flipH="1" flipV="1">
                    <a:off x="6168579" y="4096562"/>
                    <a:ext cx="1068832" cy="240417"/>
                  </a:xfrm>
                  <a:prstGeom prst="line">
                    <a:avLst/>
                  </a:prstGeom>
                  <a:noFill/>
                  <a:ln w="34925">
                    <a:solidFill>
                      <a:srgbClr val="00B800"/>
                    </a:solidFill>
                    <a:round/>
                    <a:headEnd/>
                    <a:tailEnd/>
                  </a:ln>
                  <a:extLst>
                    <a:ext uri="{909E8E84-426E-40DD-AFC4-6F175D3DCCD1}">
                      <a14:hiddenFill xmlns:a14="http://schemas.microsoft.com/office/drawing/2010/main">
                        <a:noFill/>
                      </a14:hiddenFill>
                    </a:ext>
                  </a:extLst>
                </p:spPr>
                <p:txBody>
                  <a:bodyPr tIns="137160" bIns="137160">
                    <a:spAutoFit/>
                  </a:bodyPr>
                  <a:lstStyle/>
                  <a:p>
                    <a:endParaRPr lang="en-US"/>
                  </a:p>
                </p:txBody>
              </p:sp>
              <p:sp>
                <p:nvSpPr>
                  <p:cNvPr id="137243" name="Text Box 55"/>
                  <p:cNvSpPr txBox="1">
                    <a:spLocks noChangeArrowheads="1"/>
                  </p:cNvSpPr>
                  <p:nvPr/>
                </p:nvSpPr>
                <p:spPr bwMode="auto">
                  <a:xfrm>
                    <a:off x="7246937" y="3921125"/>
                    <a:ext cx="1792288" cy="1338263"/>
                  </a:xfrm>
                  <a:prstGeom prst="rect">
                    <a:avLst/>
                  </a:prstGeom>
                  <a:noFill/>
                  <a:ln w="28575" algn="ctr">
                    <a:solidFill>
                      <a:srgbClr val="00AC00"/>
                    </a:solidFill>
                    <a:miter lim="800000"/>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000" b="1">
                        <a:solidFill>
                          <a:srgbClr val="19066A"/>
                        </a:solidFill>
                      </a:rPr>
                      <a:t>Induced Fit </a:t>
                    </a:r>
                    <a:br>
                      <a:rPr lang="en-US" sz="2000" b="1">
                        <a:solidFill>
                          <a:srgbClr val="19066A"/>
                        </a:solidFill>
                      </a:rPr>
                    </a:br>
                    <a:r>
                      <a:rPr lang="en-US" sz="2000" b="1">
                        <a:solidFill>
                          <a:srgbClr val="19066A"/>
                        </a:solidFill>
                      </a:rPr>
                      <a:t>of </a:t>
                    </a:r>
                    <a:br>
                      <a:rPr lang="en-US" sz="2000" b="1">
                        <a:solidFill>
                          <a:srgbClr val="19066A"/>
                        </a:solidFill>
                      </a:rPr>
                    </a:br>
                    <a:r>
                      <a:rPr lang="en-US" sz="2000" b="1">
                        <a:solidFill>
                          <a:srgbClr val="19066A"/>
                        </a:solidFill>
                      </a:rPr>
                      <a:t>Side Chains</a:t>
                    </a:r>
                    <a:r>
                      <a:rPr lang="en-US" sz="2800" b="1">
                        <a:solidFill>
                          <a:srgbClr val="19066A"/>
                        </a:solidFill>
                      </a:rPr>
                      <a:t> </a:t>
                    </a:r>
                  </a:p>
                </p:txBody>
              </p:sp>
              <p:sp>
                <p:nvSpPr>
                  <p:cNvPr id="137244" name="Line 57"/>
                  <p:cNvSpPr>
                    <a:spLocks noChangeShapeType="1"/>
                  </p:cNvSpPr>
                  <p:nvPr/>
                </p:nvSpPr>
                <p:spPr bwMode="auto">
                  <a:xfrm flipH="1" flipV="1">
                    <a:off x="5118099" y="4156074"/>
                    <a:ext cx="2128837" cy="504778"/>
                  </a:xfrm>
                  <a:prstGeom prst="line">
                    <a:avLst/>
                  </a:prstGeom>
                  <a:noFill/>
                  <a:ln w="34925">
                    <a:solidFill>
                      <a:srgbClr val="00B800"/>
                    </a:solidFill>
                    <a:round/>
                    <a:headEnd/>
                    <a:tailEnd/>
                  </a:ln>
                  <a:extLst>
                    <a:ext uri="{909E8E84-426E-40DD-AFC4-6F175D3DCCD1}">
                      <a14:hiddenFill xmlns:a14="http://schemas.microsoft.com/office/drawing/2010/main">
                        <a:noFill/>
                      </a14:hiddenFill>
                    </a:ext>
                  </a:extLst>
                </p:spPr>
                <p:txBody>
                  <a:bodyPr tIns="137160" bIns="137160">
                    <a:spAutoFit/>
                  </a:bodyPr>
                  <a:lstStyle/>
                  <a:p>
                    <a:endParaRPr lang="en-US"/>
                  </a:p>
                </p:txBody>
              </p:sp>
            </p:grpSp>
            <p:grpSp>
              <p:nvGrpSpPr>
                <p:cNvPr id="137239" name="Group 47"/>
                <p:cNvGrpSpPr>
                  <a:grpSpLocks/>
                </p:cNvGrpSpPr>
                <p:nvPr/>
              </p:nvGrpSpPr>
              <p:grpSpPr bwMode="auto">
                <a:xfrm>
                  <a:off x="5384402" y="2019260"/>
                  <a:ext cx="3585208" cy="1784742"/>
                  <a:chOff x="5377817" y="2832100"/>
                  <a:chExt cx="3585208" cy="1784742"/>
                </a:xfrm>
              </p:grpSpPr>
              <p:sp>
                <p:nvSpPr>
                  <p:cNvPr id="74773" name="Text Box 26"/>
                  <p:cNvSpPr txBox="1">
                    <a:spLocks noChangeArrowheads="1"/>
                  </p:cNvSpPr>
                  <p:nvPr/>
                </p:nvSpPr>
                <p:spPr bwMode="auto">
                  <a:xfrm>
                    <a:off x="7226481" y="2832100"/>
                    <a:ext cx="1736725" cy="962100"/>
                  </a:xfrm>
                  <a:prstGeom prst="rect">
                    <a:avLst/>
                  </a:prstGeom>
                  <a:noFill/>
                  <a:ln w="31750" algn="ctr">
                    <a:solidFill>
                      <a:schemeClr val="bg2">
                        <a:lumMod val="75000"/>
                      </a:schemeClr>
                    </a:solidFill>
                    <a:miter lim="800000"/>
                    <a:headEnd/>
                    <a:tailEnd/>
                  </a:ln>
                </p:spPr>
                <p:txBody>
                  <a:bodyPr>
                    <a:spAutoFit/>
                  </a:bodyPr>
                  <a:lstStyle/>
                  <a:p>
                    <a:pPr algn="ctr" eaLnBrk="0" hangingPunct="0">
                      <a:spcBef>
                        <a:spcPct val="50000"/>
                      </a:spcBef>
                      <a:defRPr/>
                    </a:pPr>
                    <a:r>
                      <a:rPr lang="en-US" sz="2800" b="1" dirty="0">
                        <a:solidFill>
                          <a:srgbClr val="19066A"/>
                        </a:solidFill>
                      </a:rPr>
                      <a:t>Ions are Crowded</a:t>
                    </a:r>
                  </a:p>
                </p:txBody>
              </p:sp>
              <p:sp>
                <p:nvSpPr>
                  <p:cNvPr id="3" name="Line 53"/>
                  <p:cNvSpPr>
                    <a:spLocks noChangeShapeType="1"/>
                  </p:cNvSpPr>
                  <p:nvPr/>
                </p:nvSpPr>
                <p:spPr bwMode="auto">
                  <a:xfrm flipH="1">
                    <a:off x="5377043" y="3505252"/>
                    <a:ext cx="1836738" cy="1111337"/>
                  </a:xfrm>
                  <a:prstGeom prst="line">
                    <a:avLst/>
                  </a:prstGeom>
                  <a:noFill/>
                  <a:ln w="31750" algn="ctr">
                    <a:solidFill>
                      <a:schemeClr val="bg2">
                        <a:lumMod val="60000"/>
                        <a:lumOff val="40000"/>
                        <a:alpha val="81000"/>
                      </a:schemeClr>
                    </a:solidFill>
                    <a:miter lim="800000"/>
                    <a:headEnd/>
                    <a:tailEnd/>
                  </a:ln>
                </p:spPr>
                <p:txBody>
                  <a:bodyPr>
                    <a:spAutoFit/>
                  </a:bodyPr>
                  <a:lstStyle/>
                  <a:p>
                    <a:pPr algn="ctr" eaLnBrk="0" hangingPunct="0">
                      <a:spcBef>
                        <a:spcPct val="50000"/>
                      </a:spcBef>
                      <a:defRPr/>
                    </a:pPr>
                    <a:endParaRPr lang="en-US" sz="2800" b="1" dirty="0">
                      <a:solidFill>
                        <a:srgbClr val="000000"/>
                      </a:solidFill>
                    </a:endParaRPr>
                  </a:p>
                </p:txBody>
              </p:sp>
            </p:grpSp>
          </p:grpSp>
          <p:cxnSp>
            <p:nvCxnSpPr>
              <p:cNvPr id="73" name="Straight Connector 72"/>
              <p:cNvCxnSpPr/>
              <p:nvPr/>
            </p:nvCxnSpPr>
            <p:spPr bwMode="auto">
              <a:xfrm flipV="1">
                <a:off x="7093229" y="2635466"/>
                <a:ext cx="119063" cy="65088"/>
              </a:xfrm>
              <a:prstGeom prst="line">
                <a:avLst/>
              </a:prstGeom>
              <a:noFill/>
              <a:ln w="31750" cap="flat" cmpd="sng" algn="ctr">
                <a:solidFill>
                  <a:schemeClr val="bg2">
                    <a:lumMod val="75000"/>
                  </a:schemeClr>
                </a:solidFill>
                <a:prstDash val="solid"/>
                <a:round/>
                <a:headEnd type="none" w="med" len="med"/>
                <a:tailEnd type="none" w="med" len="med"/>
              </a:ln>
              <a:effectLst/>
            </p:spPr>
          </p:cxnSp>
        </p:grpSp>
      </p:gr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38242" name="Title 1"/>
          <p:cNvSpPr>
            <a:spLocks noGrp="1"/>
          </p:cNvSpPr>
          <p:nvPr>
            <p:ph type="ctrTitle"/>
            <p:custDataLst>
              <p:tags r:id="rId3"/>
            </p:custDataLst>
          </p:nvPr>
        </p:nvSpPr>
        <p:spPr>
          <a:xfrm>
            <a:off x="1690688" y="0"/>
            <a:ext cx="5565775" cy="1331913"/>
          </a:xfrm>
        </p:spPr>
        <p:txBody>
          <a:bodyPr wrap="none"/>
          <a:lstStyle/>
          <a:p>
            <a:pPr eaLnBrk="1" hangingPunct="1"/>
            <a:r>
              <a:rPr lang="en-US" sz="4000" smtClean="0">
                <a:latin typeface="Arial Black" pitchFamily="34" charset="0"/>
              </a:rPr>
              <a:t>Ionizable Residues</a:t>
            </a:r>
            <a:br>
              <a:rPr lang="en-US" sz="4000" smtClean="0">
                <a:latin typeface="Arial Black" pitchFamily="34" charset="0"/>
              </a:rPr>
            </a:br>
            <a:r>
              <a:rPr lang="en-US" sz="3200" smtClean="0">
                <a:latin typeface="Arial Black" pitchFamily="34" charset="0"/>
              </a:rPr>
              <a:t>Density = </a:t>
            </a:r>
            <a:r>
              <a:rPr lang="en-US" sz="2800" smtClean="0">
                <a:latin typeface="Arial Black" pitchFamily="34" charset="0"/>
              </a:rPr>
              <a:t>22 M</a:t>
            </a:r>
            <a:endParaRPr lang="en-US" sz="2800" i="1" smtClean="0"/>
          </a:p>
        </p:txBody>
      </p:sp>
      <p:graphicFrame>
        <p:nvGraphicFramePr>
          <p:cNvPr id="8" name="Table 7"/>
          <p:cNvGraphicFramePr>
            <a:graphicFrameLocks noGrp="1"/>
          </p:cNvGraphicFramePr>
          <p:nvPr>
            <p:custDataLst>
              <p:tags r:id="rId4"/>
            </p:custDataLst>
          </p:nvPr>
        </p:nvGraphicFramePr>
        <p:xfrm>
          <a:off x="1201738" y="1212850"/>
          <a:ext cx="6699249" cy="4108448"/>
        </p:xfrm>
        <a:graphic>
          <a:graphicData uri="http://schemas.openxmlformats.org/drawingml/2006/table">
            <a:tbl>
              <a:tblPr/>
              <a:tblGrid>
                <a:gridCol w="2307769"/>
                <a:gridCol w="829003"/>
                <a:gridCol w="492922"/>
                <a:gridCol w="929828"/>
                <a:gridCol w="750585"/>
                <a:gridCol w="694571"/>
                <a:gridCol w="694571"/>
              </a:tblGrid>
              <a:tr h="208461">
                <a:tc>
                  <a:txBody>
                    <a:bodyPr/>
                    <a:lstStyle/>
                    <a:p>
                      <a:pPr algn="l" fontAlgn="b"/>
                      <a:r>
                        <a:rPr lang="en-US" sz="800" b="0" i="0" u="none" strike="noStrike" dirty="0">
                          <a:latin typeface="Verdana"/>
                        </a:rPr>
                        <a:t> </a:t>
                      </a:r>
                    </a:p>
                  </a:txBody>
                  <a:tcPr marL="0" marR="27430" marT="0" marB="0" anchor="b">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b"/>
                      <a:r>
                        <a:rPr lang="en-US" sz="1000" b="0" i="0" u="none" strike="noStrike" dirty="0">
                          <a:latin typeface="Verdana"/>
                        </a:rPr>
                        <a:t> </a:t>
                      </a:r>
                    </a:p>
                  </a:txBody>
                  <a:tcPr marL="0" marR="27430" marT="0" marB="0" anchor="b">
                    <a:lnL>
                      <a:noFill/>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#AA</a:t>
                      </a:r>
                    </a:p>
                  </a:txBody>
                  <a:tcPr marL="0" marR="2743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latin typeface="Verdana"/>
                        </a:rPr>
                        <a:t>MS_A^3</a:t>
                      </a:r>
                    </a:p>
                  </a:txBody>
                  <a:tcPr marL="0" marR="2743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solidFill>
                            <a:srgbClr val="3366FF"/>
                          </a:solidFill>
                          <a:latin typeface="Verdana"/>
                        </a:rPr>
                        <a:t>CD_MS+</a:t>
                      </a:r>
                    </a:p>
                  </a:txBody>
                  <a:tcPr marL="0" marR="2743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solidFill>
                            <a:srgbClr val="DD0806"/>
                          </a:solidFill>
                          <a:latin typeface="Verdana"/>
                        </a:rPr>
                        <a:t>CD_MS-</a:t>
                      </a:r>
                    </a:p>
                  </a:txBody>
                  <a:tcPr marL="0" marR="2743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ctr" fontAlgn="ctr"/>
                      <a:r>
                        <a:rPr lang="en-US" sz="1000" b="1" i="0" u="none" strike="noStrike" dirty="0">
                          <a:latin typeface="Verdana"/>
                        </a:rPr>
                        <a:t>CD_MSt</a:t>
                      </a:r>
                    </a:p>
                  </a:txBody>
                  <a:tcPr marL="0" marR="2743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r>
              <a:tr h="238319">
                <a:tc rowSpan="2">
                  <a:txBody>
                    <a:bodyPr/>
                    <a:lstStyle/>
                    <a:p>
                      <a:pPr algn="l" fontAlgn="ctr"/>
                      <a:r>
                        <a:rPr lang="en-US" sz="1300" b="1" i="0" u="none" strike="noStrike" dirty="0" smtClean="0">
                          <a:latin typeface="Verdana"/>
                        </a:rPr>
                        <a:t> EC1</a:t>
                      </a:r>
                      <a:r>
                        <a:rPr lang="en-US" sz="1300" b="1" i="0" u="none" strike="noStrike" dirty="0">
                          <a:latin typeface="Verdana"/>
                        </a:rPr>
                        <a:t>:Oxidoreductases</a:t>
                      </a:r>
                    </a:p>
                  </a:txBody>
                  <a:tcPr marL="0" marR="27430" marT="0" marB="0" anchor="ctr">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0"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47.2</a:t>
                      </a:r>
                    </a:p>
                  </a:txBody>
                  <a:tcPr marL="0" marR="27430"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1,664.74</a:t>
                      </a:r>
                    </a:p>
                  </a:txBody>
                  <a:tcPr marL="0" marR="27430"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7.58</a:t>
                      </a:r>
                    </a:p>
                  </a:txBody>
                  <a:tcPr marL="0" marR="27430"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2.82</a:t>
                      </a:r>
                    </a:p>
                  </a:txBody>
                  <a:tcPr marL="0" marR="27430"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smtClean="0">
                          <a:latin typeface="Verdana"/>
                        </a:rPr>
                        <a:t>10.41 </a:t>
                      </a:r>
                      <a:endParaRPr lang="en-US" sz="1300" b="1" i="0" u="none" strike="noStrike" dirty="0">
                        <a:latin typeface="Verdana"/>
                      </a:endParaRPr>
                    </a:p>
                  </a:txBody>
                  <a:tcPr marL="0" marR="27430" marT="0" marB="0" anchor="ctr">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solidFill>
                      <a:srgbClr val="A6D5E4">
                        <a:alpha val="50980"/>
                      </a:srgbClr>
                    </a:solidFill>
                  </a:tcPr>
                </a:tc>
              </a:tr>
              <a:tr h="257510">
                <a:tc vMerge="1">
                  <a:txBody>
                    <a:bodyPr/>
                    <a:lstStyle/>
                    <a:p>
                      <a:endParaRPr lang="en-US"/>
                    </a:p>
                  </a:txBody>
                  <a:tcPr/>
                </a:tc>
                <a:tc>
                  <a:txBody>
                    <a:bodyPr/>
                    <a:lstStyle/>
                    <a:p>
                      <a:pPr algn="l" fontAlgn="ctr"/>
                      <a:r>
                        <a:rPr lang="en-US" sz="1100" b="0" i="0" u="none" strike="noStrike" dirty="0">
                          <a:latin typeface="Verdana"/>
                        </a:rPr>
                        <a:t>Median</a:t>
                      </a:r>
                    </a:p>
                  </a:txBody>
                  <a:tcPr marL="0" marR="27430"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45.0</a:t>
                      </a:r>
                    </a:p>
                  </a:txBody>
                  <a:tcPr marL="0" marR="27430"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1,445.26</a:t>
                      </a:r>
                    </a:p>
                  </a:txBody>
                  <a:tcPr marL="0" marR="27430"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6.12</a:t>
                      </a:r>
                    </a:p>
                  </a:txBody>
                  <a:tcPr marL="0" marR="27430"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2.49</a:t>
                      </a:r>
                    </a:p>
                  </a:txBody>
                  <a:tcPr marL="0" marR="27430" marT="0" marB="0" anchor="ctr">
                    <a:lnL>
                      <a:noFill/>
                    </a:lnL>
                    <a:lnR>
                      <a:noFill/>
                    </a:lnR>
                    <a:lnT>
                      <a:noFill/>
                    </a:lnT>
                    <a:lnB w="12700" cap="flat" cmpd="sng" algn="ctr">
                      <a:solidFill>
                        <a:scrgbClr r="0" g="0" b="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8.70</a:t>
                      </a:r>
                    </a:p>
                  </a:txBody>
                  <a:tcPr marL="0" marR="27430" marT="0" marB="0" anchor="ctr">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solidFill>
                      <a:srgbClr val="A6D5E4">
                        <a:alpha val="50980"/>
                      </a:srgbClr>
                    </a:solidFill>
                  </a:tcPr>
                </a:tc>
              </a:tr>
              <a:tr h="238319">
                <a:tc rowSpan="2">
                  <a:txBody>
                    <a:bodyPr/>
                    <a:lstStyle/>
                    <a:p>
                      <a:pPr algn="l" fontAlgn="ctr"/>
                      <a:r>
                        <a:rPr lang="en-US" sz="1300" b="1" i="0" u="none" strike="noStrike" dirty="0" smtClean="0">
                          <a:latin typeface="Verdana"/>
                        </a:rPr>
                        <a:t> EC2</a:t>
                      </a:r>
                      <a:r>
                        <a:rPr lang="en-US" sz="1300" b="1" i="0" u="none" strike="noStrike" dirty="0">
                          <a:latin typeface="Verdana"/>
                        </a:rPr>
                        <a:t>:Transferases</a:t>
                      </a:r>
                    </a:p>
                  </a:txBody>
                  <a:tcPr marL="0" marR="27430" marT="0" marB="0" anchor="ctr">
                    <a:lnL w="1270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0"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33.8</a:t>
                      </a:r>
                    </a:p>
                  </a:txBody>
                  <a:tcPr marL="0" marR="27430"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990.42</a:t>
                      </a:r>
                    </a:p>
                  </a:txBody>
                  <a:tcPr marL="0" marR="27430"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13.20</a:t>
                      </a:r>
                    </a:p>
                  </a:txBody>
                  <a:tcPr marL="0" marR="27430"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6.63</a:t>
                      </a:r>
                    </a:p>
                  </a:txBody>
                  <a:tcPr marL="0" marR="27430" marT="0" marB="0" anchor="ctr">
                    <a:lnL>
                      <a:noFill/>
                    </a:lnL>
                    <a:lnR>
                      <a:noFill/>
                    </a:lnR>
                    <a:lnT w="12700" cap="flat" cmpd="sng" algn="ctr">
                      <a:solidFill>
                        <a:scrgbClr r="0" g="0" b="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19.83</a:t>
                      </a:r>
                    </a:p>
                  </a:txBody>
                  <a:tcPr marL="0" marR="27430" marT="0" marB="0" anchor="ctr">
                    <a:lnL>
                      <a:noFill/>
                    </a:lnL>
                    <a:lnR w="1270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solidFill>
                      <a:srgbClr val="A6D5E4">
                        <a:alpha val="50980"/>
                      </a:srgbClr>
                    </a:solidFill>
                  </a:tcPr>
                </a:tc>
              </a:tr>
              <a:tr h="257510">
                <a:tc vMerge="1">
                  <a:txBody>
                    <a:bodyPr/>
                    <a:lstStyle/>
                    <a:p>
                      <a:endParaRPr lang="en-US"/>
                    </a:p>
                  </a:txBody>
                  <a:tcPr/>
                </a:tc>
                <a:tc>
                  <a:txBody>
                    <a:bodyPr/>
                    <a:lstStyle/>
                    <a:p>
                      <a:pPr algn="l" fontAlgn="ctr"/>
                      <a:r>
                        <a:rPr lang="en-US" sz="1100" b="0" i="0" u="none" strike="noStrike" dirty="0">
                          <a:latin typeface="Verdana"/>
                        </a:rPr>
                        <a:t>Median</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32.0</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842.43</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8.18</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6.71</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14.91</a:t>
                      </a:r>
                    </a:p>
                  </a:txBody>
                  <a:tcPr marL="0" marR="2743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319">
                <a:tc rowSpan="2">
                  <a:txBody>
                    <a:bodyPr/>
                    <a:lstStyle/>
                    <a:p>
                      <a:pPr algn="l" fontAlgn="ctr"/>
                      <a:r>
                        <a:rPr lang="en-US" sz="1300" b="1" i="0" u="none" strike="noStrike" dirty="0" smtClean="0">
                          <a:latin typeface="Verdana"/>
                        </a:rPr>
                        <a:t> EC3</a:t>
                      </a:r>
                      <a:r>
                        <a:rPr lang="en-US" sz="1300" b="1" i="0" u="none" strike="noStrike" dirty="0">
                          <a:latin typeface="Verdana"/>
                        </a:rPr>
                        <a:t>:Hydrolases</a:t>
                      </a:r>
                    </a:p>
                  </a:txBody>
                  <a:tcPr marL="0" marR="2743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24.3</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682.88</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13.14</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13.48</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26.62</a:t>
                      </a:r>
                    </a:p>
                  </a:txBody>
                  <a:tcPr marL="0" marR="2743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510">
                <a:tc vMerge="1">
                  <a:txBody>
                    <a:bodyPr/>
                    <a:lstStyle/>
                    <a:p>
                      <a:endParaRPr lang="en-US"/>
                    </a:p>
                  </a:txBody>
                  <a:tcPr/>
                </a:tc>
                <a:tc>
                  <a:txBody>
                    <a:bodyPr/>
                    <a:lstStyle/>
                    <a:p>
                      <a:pPr algn="l" fontAlgn="ctr"/>
                      <a:r>
                        <a:rPr lang="en-US" sz="1100" b="0" i="0" u="none" strike="noStrike" dirty="0">
                          <a:latin typeface="Verdana"/>
                        </a:rPr>
                        <a:t>Median</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20.0</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404.48</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11.59</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12.78</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23.64</a:t>
                      </a:r>
                    </a:p>
                  </a:txBody>
                  <a:tcPr marL="0" marR="2743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319">
                <a:tc rowSpan="2">
                  <a:txBody>
                    <a:bodyPr/>
                    <a:lstStyle/>
                    <a:p>
                      <a:pPr algn="l" fontAlgn="ctr"/>
                      <a:r>
                        <a:rPr lang="en-US" sz="1300" b="1" i="0" u="none" strike="noStrike" dirty="0" smtClean="0">
                          <a:latin typeface="Verdana"/>
                        </a:rPr>
                        <a:t> EC4</a:t>
                      </a:r>
                      <a:r>
                        <a:rPr lang="en-US" sz="1300" b="1" i="0" u="none" strike="noStrike" dirty="0">
                          <a:latin typeface="Verdana"/>
                        </a:rPr>
                        <a:t>:Lyases</a:t>
                      </a:r>
                    </a:p>
                  </a:txBody>
                  <a:tcPr marL="0" marR="2743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38.2</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1,301.89</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13.16</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6.60</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19.76</a:t>
                      </a:r>
                    </a:p>
                  </a:txBody>
                  <a:tcPr marL="0" marR="2743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510">
                <a:tc vMerge="1">
                  <a:txBody>
                    <a:bodyPr/>
                    <a:lstStyle/>
                    <a:p>
                      <a:endParaRPr lang="en-US"/>
                    </a:p>
                  </a:txBody>
                  <a:tcPr/>
                </a:tc>
                <a:tc>
                  <a:txBody>
                    <a:bodyPr/>
                    <a:lstStyle/>
                    <a:p>
                      <a:pPr algn="l" fontAlgn="ctr"/>
                      <a:r>
                        <a:rPr lang="en-US" sz="1100" b="0" i="0" u="none" strike="noStrike" dirty="0">
                          <a:latin typeface="Verdana"/>
                        </a:rPr>
                        <a:t>Median</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28.0</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822.73</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10.81</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4.88</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16.56</a:t>
                      </a:r>
                    </a:p>
                  </a:txBody>
                  <a:tcPr marL="0" marR="2743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319">
                <a:tc rowSpan="2">
                  <a:txBody>
                    <a:bodyPr/>
                    <a:lstStyle/>
                    <a:p>
                      <a:pPr algn="l" fontAlgn="ctr"/>
                      <a:r>
                        <a:rPr lang="en-US" sz="1300" b="1" i="0" u="none" strike="noStrike" dirty="0" smtClean="0">
                          <a:latin typeface="Verdana"/>
                        </a:rPr>
                        <a:t> EC5</a:t>
                      </a:r>
                      <a:r>
                        <a:rPr lang="en-US" sz="1300" b="1" i="0" u="none" strike="noStrike" dirty="0">
                          <a:latin typeface="Verdana"/>
                        </a:rPr>
                        <a:t>:Isomerases</a:t>
                      </a:r>
                    </a:p>
                  </a:txBody>
                  <a:tcPr marL="0" marR="2743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31.6</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1,027.15</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24.03</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11.30</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35.33</a:t>
                      </a:r>
                    </a:p>
                  </a:txBody>
                  <a:tcPr marL="0" marR="2743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510">
                <a:tc vMerge="1">
                  <a:txBody>
                    <a:bodyPr/>
                    <a:lstStyle/>
                    <a:p>
                      <a:endParaRPr lang="en-US"/>
                    </a:p>
                  </a:txBody>
                  <a:tcPr/>
                </a:tc>
                <a:tc>
                  <a:txBody>
                    <a:bodyPr/>
                    <a:lstStyle/>
                    <a:p>
                      <a:pPr algn="l" fontAlgn="ctr"/>
                      <a:r>
                        <a:rPr lang="en-US" sz="1100" b="0" i="0" u="none" strike="noStrike" dirty="0">
                          <a:latin typeface="Verdana"/>
                        </a:rPr>
                        <a:t>Median</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34.0</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989.98</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9.05</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7.76</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16.82</a:t>
                      </a:r>
                    </a:p>
                  </a:txBody>
                  <a:tcPr marL="0" marR="2743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38319">
                <a:tc rowSpan="2">
                  <a:txBody>
                    <a:bodyPr/>
                    <a:lstStyle/>
                    <a:p>
                      <a:pPr algn="l" fontAlgn="ctr"/>
                      <a:r>
                        <a:rPr lang="en-US" sz="1300" b="1" i="0" u="none" strike="noStrike" dirty="0" smtClean="0">
                          <a:latin typeface="Verdana"/>
                        </a:rPr>
                        <a:t> EC6</a:t>
                      </a:r>
                      <a:r>
                        <a:rPr lang="en-US" sz="1300" b="1" i="0" u="none" strike="noStrike" dirty="0">
                          <a:latin typeface="Verdana"/>
                        </a:rPr>
                        <a:t>:Ligases</a:t>
                      </a:r>
                    </a:p>
                  </a:txBody>
                  <a:tcPr marL="0" marR="2743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l" fontAlgn="ctr"/>
                      <a:r>
                        <a:rPr lang="en-US" sz="1100" b="0" i="0" u="none" strike="noStrike" dirty="0">
                          <a:latin typeface="Verdana"/>
                        </a:rPr>
                        <a:t>Average</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44.4</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0" i="0" u="none" strike="noStrike" dirty="0">
                          <a:latin typeface="Verdana"/>
                        </a:rPr>
                        <a:t>1,310.03</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3366FF"/>
                          </a:solidFill>
                          <a:latin typeface="Verdana"/>
                        </a:rPr>
                        <a:t>9.25</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solidFill>
                            <a:srgbClr val="DD0806"/>
                          </a:solidFill>
                          <a:latin typeface="Verdana"/>
                        </a:rPr>
                        <a:t>9.93</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ctr" fontAlgn="ctr"/>
                      <a:r>
                        <a:rPr lang="en-US" sz="1300" b="1" i="0" u="none" strike="noStrike" dirty="0">
                          <a:latin typeface="Verdana"/>
                        </a:rPr>
                        <a:t>19.18</a:t>
                      </a:r>
                    </a:p>
                  </a:txBody>
                  <a:tcPr marL="0" marR="2743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D5E4">
                        <a:alpha val="50980"/>
                      </a:srgbClr>
                    </a:solidFill>
                  </a:tcPr>
                </a:tc>
              </a:tr>
              <a:tr h="257510">
                <a:tc vMerge="1">
                  <a:txBody>
                    <a:bodyPr/>
                    <a:lstStyle/>
                    <a:p>
                      <a:endParaRPr lang="en-US"/>
                    </a:p>
                  </a:txBody>
                  <a:tcPr/>
                </a:tc>
                <a:tc>
                  <a:txBody>
                    <a:bodyPr/>
                    <a:lstStyle/>
                    <a:p>
                      <a:pPr algn="l" fontAlgn="ctr"/>
                      <a:r>
                        <a:rPr lang="en-US" sz="1100" b="0" i="0" u="none" strike="noStrike" dirty="0">
                          <a:latin typeface="Verdana"/>
                        </a:rPr>
                        <a:t>Median</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49.0</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0" i="0" u="none" strike="noStrike" dirty="0">
                          <a:latin typeface="Verdana"/>
                        </a:rPr>
                        <a:t>1,637.98</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3366FF"/>
                          </a:solidFill>
                          <a:latin typeface="Verdana"/>
                        </a:rPr>
                        <a:t>8.32</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solidFill>
                            <a:srgbClr val="DD0806"/>
                          </a:solidFill>
                          <a:latin typeface="Verdana"/>
                        </a:rPr>
                        <a:t>7.95</a:t>
                      </a:r>
                    </a:p>
                  </a:txBody>
                  <a:tcPr marL="0" marR="27430" marT="0" marB="0" anchor="ctr">
                    <a:lnL>
                      <a:noFill/>
                    </a:lnL>
                    <a:lnR>
                      <a:noFill/>
                    </a:lnR>
                    <a:lnT>
                      <a:noFill/>
                    </a:lnT>
                    <a:lnB w="12700" cap="flat" cmpd="sng" algn="ctr">
                      <a:solidFill>
                        <a:srgbClr val="000000"/>
                      </a:solidFill>
                      <a:prstDash val="solid"/>
                      <a:round/>
                      <a:headEnd type="none" w="med" len="med"/>
                      <a:tailEnd type="none" w="med" len="med"/>
                    </a:lnB>
                    <a:solidFill>
                      <a:srgbClr val="A6D5E4">
                        <a:alpha val="50980"/>
                      </a:srgbClr>
                    </a:solidFill>
                  </a:tcPr>
                </a:tc>
                <a:tc>
                  <a:txBody>
                    <a:bodyPr/>
                    <a:lstStyle/>
                    <a:p>
                      <a:pPr algn="ctr" fontAlgn="ctr"/>
                      <a:r>
                        <a:rPr lang="en-US" sz="1300" b="1" i="0" u="none" strike="noStrike" dirty="0">
                          <a:latin typeface="Verdana"/>
                        </a:rPr>
                        <a:t>17.89</a:t>
                      </a:r>
                    </a:p>
                  </a:txBody>
                  <a:tcPr marL="0" marR="2743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D5E4">
                        <a:alpha val="50980"/>
                      </a:srgbClr>
                    </a:solidFill>
                  </a:tcPr>
                </a:tc>
              </a:tr>
              <a:tr h="220723">
                <a:tc>
                  <a:txBody>
                    <a:bodyPr/>
                    <a:lstStyle/>
                    <a:p>
                      <a:pPr algn="r" fontAlgn="b"/>
                      <a:r>
                        <a:rPr lang="en-US" sz="800" b="0" i="0" u="none" strike="noStrike" dirty="0">
                          <a:latin typeface="Verdana"/>
                        </a:rPr>
                        <a:t> </a:t>
                      </a:r>
                    </a:p>
                  </a:txBody>
                  <a:tcPr marL="0" marR="27430" marT="0" marB="0" anchor="b">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solidFill>
                            <a:srgbClr val="3366FF"/>
                          </a:solidFill>
                          <a:latin typeface="Verdana"/>
                        </a:rPr>
                        <a:t> </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solidFill>
                            <a:srgbClr val="DD0806"/>
                          </a:solidFill>
                          <a:latin typeface="Verdana"/>
                        </a:rPr>
                        <a:t> </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c>
                  <a:txBody>
                    <a:bodyPr/>
                    <a:lstStyle/>
                    <a:p>
                      <a:pPr algn="l" fontAlgn="ctr"/>
                      <a:r>
                        <a:rPr lang="en-US" sz="1100" b="0" i="0" u="none" strike="noStrike" dirty="0">
                          <a:latin typeface="Verdana"/>
                        </a:rPr>
                        <a:t> </a:t>
                      </a:r>
                    </a:p>
                  </a:txBody>
                  <a:tcPr marL="0" marR="27430" marT="0" marB="0" anchor="ctr">
                    <a:lnL>
                      <a:noFill/>
                    </a:lnL>
                    <a:lnR>
                      <a:noFill/>
                    </a:lnR>
                    <a:lnT w="12700" cap="flat" cmpd="sng" algn="ctr">
                      <a:solidFill>
                        <a:srgbClr val="000000"/>
                      </a:solidFill>
                      <a:prstDash val="solid"/>
                      <a:round/>
                      <a:headEnd type="none" w="med" len="med"/>
                      <a:tailEnd type="none" w="med" len="med"/>
                    </a:lnT>
                    <a:lnB>
                      <a:noFill/>
                    </a:lnB>
                    <a:solidFill>
                      <a:srgbClr val="A6D5E4">
                        <a:alpha val="50980"/>
                      </a:srgbClr>
                    </a:solidFill>
                  </a:tcPr>
                </a:tc>
              </a:tr>
              <a:tr h="208461">
                <a:tc>
                  <a:txBody>
                    <a:bodyPr/>
                    <a:lstStyle/>
                    <a:p>
                      <a:pPr algn="r" fontAlgn="b"/>
                      <a:r>
                        <a:rPr lang="en-US" sz="800" b="0" i="0" u="none" strike="noStrike" dirty="0">
                          <a:latin typeface="Verdana"/>
                        </a:rPr>
                        <a:t> </a:t>
                      </a:r>
                    </a:p>
                  </a:txBody>
                  <a:tcPr marL="0" marR="27430" marT="0" marB="0" anchor="b">
                    <a:lnL>
                      <a:noFill/>
                    </a:lnL>
                    <a:lnR>
                      <a:noFill/>
                    </a:lnR>
                    <a:lnT>
                      <a:noFill/>
                    </a:lnT>
                    <a:lnB>
                      <a:noFill/>
                    </a:lnB>
                    <a:solidFill>
                      <a:srgbClr val="A6D5E4">
                        <a:alpha val="50980"/>
                      </a:srgbClr>
                    </a:solidFill>
                  </a:tcPr>
                </a:tc>
                <a:tc>
                  <a:txBody>
                    <a:bodyPr/>
                    <a:lstStyle/>
                    <a:p>
                      <a:pPr algn="ctr" fontAlgn="b"/>
                      <a:r>
                        <a:rPr lang="en-US" sz="1000" b="0" i="0" u="none" strike="noStrike" dirty="0">
                          <a:latin typeface="Verdana"/>
                        </a:rPr>
                        <a:t> </a:t>
                      </a:r>
                    </a:p>
                  </a:txBody>
                  <a:tcPr marL="0" marR="27430" marT="0" marB="0" anchor="b">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#AA</a:t>
                      </a:r>
                    </a:p>
                  </a:txBody>
                  <a:tcPr marL="0" marR="27430"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MS_A^3</a:t>
                      </a:r>
                    </a:p>
                  </a:txBody>
                  <a:tcPr marL="0" marR="27430"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solidFill>
                            <a:srgbClr val="3366FF"/>
                          </a:solidFill>
                          <a:latin typeface="Verdana"/>
                        </a:rPr>
                        <a:t>CD_MS+</a:t>
                      </a:r>
                    </a:p>
                  </a:txBody>
                  <a:tcPr marL="0" marR="27430"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solidFill>
                            <a:srgbClr val="DD0806"/>
                          </a:solidFill>
                          <a:latin typeface="Verdana"/>
                        </a:rPr>
                        <a:t>CD_MS-</a:t>
                      </a:r>
                    </a:p>
                  </a:txBody>
                  <a:tcPr marL="0" marR="27430"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c>
                  <a:txBody>
                    <a:bodyPr/>
                    <a:lstStyle/>
                    <a:p>
                      <a:pPr algn="ctr" fontAlgn="ctr"/>
                      <a:r>
                        <a:rPr lang="en-US" sz="1000" b="1" i="0" u="none" strike="noStrike" dirty="0">
                          <a:latin typeface="Verdana"/>
                        </a:rPr>
                        <a:t>CD_MSt</a:t>
                      </a:r>
                    </a:p>
                  </a:txBody>
                  <a:tcPr marL="0" marR="27430" marT="0" marB="0" anchor="ctr">
                    <a:lnL>
                      <a:noFill/>
                    </a:lnL>
                    <a:lnR>
                      <a:noFill/>
                    </a:lnR>
                    <a:lnT>
                      <a:noFill/>
                    </a:lnT>
                    <a:lnB w="12700" cap="flat" cmpd="sng" algn="ctr">
                      <a:noFill/>
                      <a:prstDash val="solid"/>
                      <a:round/>
                      <a:headEnd type="none" w="med" len="med"/>
                      <a:tailEnd type="none" w="med" len="med"/>
                    </a:lnB>
                    <a:solidFill>
                      <a:srgbClr val="A6D5E4">
                        <a:alpha val="50980"/>
                      </a:srgbClr>
                    </a:solidFill>
                  </a:tcPr>
                </a:tc>
              </a:tr>
              <a:tr h="238319">
                <a:tc rowSpan="2">
                  <a:txBody>
                    <a:bodyPr/>
                    <a:lstStyle/>
                    <a:p>
                      <a:pPr marL="0" marR="0" indent="0" algn="ctr" defTabSz="503972" rtl="0" eaLnBrk="1" fontAlgn="ctr" latinLnBrk="0" hangingPunct="1">
                        <a:lnSpc>
                          <a:spcPct val="100000"/>
                        </a:lnSpc>
                        <a:spcBef>
                          <a:spcPts val="0"/>
                        </a:spcBef>
                        <a:spcAft>
                          <a:spcPts val="0"/>
                        </a:spcAft>
                        <a:buClrTx/>
                        <a:buSzTx/>
                        <a:buFontTx/>
                        <a:buNone/>
                        <a:tabLst/>
                        <a:defRPr/>
                      </a:pPr>
                      <a:r>
                        <a:rPr lang="en-US" sz="1300" b="1" i="0" u="none" strike="noStrike" dirty="0" smtClean="0">
                          <a:latin typeface="Verdana"/>
                        </a:rPr>
                        <a:t>                          Total</a:t>
                      </a:r>
                      <a:br>
                        <a:rPr lang="en-US" sz="1300" b="1" i="0" u="none" strike="noStrike" dirty="0" smtClean="0">
                          <a:latin typeface="Verdana"/>
                        </a:rPr>
                      </a:br>
                      <a:r>
                        <a:rPr lang="en-US" sz="1300" b="1" i="0" u="none" strike="noStrike" dirty="0" smtClean="0">
                          <a:latin typeface="Verdana"/>
                        </a:rPr>
                        <a:t>                            </a:t>
                      </a:r>
                      <a:r>
                        <a:rPr lang="en-US" sz="1300" i="1" dirty="0" smtClean="0">
                          <a:latin typeface="Arial" pitchFamily="34" charset="0"/>
                          <a:ea typeface="Arial Black" pitchFamily="34" charset="0"/>
                          <a:cs typeface="Arial" pitchFamily="34" charset="0"/>
                        </a:rPr>
                        <a:t>n= 150</a:t>
                      </a:r>
                      <a:endParaRPr lang="en-US" sz="1300" b="1" i="0" u="none" strike="noStrike" dirty="0">
                        <a:latin typeface="Verdana"/>
                      </a:endParaRPr>
                    </a:p>
                  </a:txBody>
                  <a:tcPr marL="0" marR="27430" marT="0" marB="0" anchor="ctr">
                    <a:lnL>
                      <a:noFill/>
                    </a:lnL>
                    <a:lnR w="12700" cap="flat" cmpd="sng" algn="ctr">
                      <a:noFill/>
                      <a:prstDash val="solid"/>
                      <a:round/>
                      <a:headEnd type="none" w="med" len="med"/>
                      <a:tailEnd type="none" w="med" len="med"/>
                    </a:lnR>
                    <a:lnT>
                      <a:noFill/>
                    </a:lnT>
                    <a:lnB>
                      <a:noFill/>
                    </a:lnB>
                    <a:solidFill>
                      <a:srgbClr val="A6D5E4">
                        <a:alpha val="50980"/>
                      </a:srgbClr>
                    </a:solidFill>
                  </a:tcPr>
                </a:tc>
                <a:tc>
                  <a:txBody>
                    <a:bodyPr/>
                    <a:lstStyle/>
                    <a:p>
                      <a:pPr algn="l" fontAlgn="ctr"/>
                      <a:r>
                        <a:rPr lang="en-US" sz="1100" b="0" i="0" u="none" strike="noStrike" dirty="0">
                          <a:latin typeface="Verdana"/>
                        </a:rPr>
                        <a:t>Average</a:t>
                      </a:r>
                    </a:p>
                  </a:txBody>
                  <a:tcPr marL="0" marR="2743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36.6</a:t>
                      </a:r>
                    </a:p>
                  </a:txBody>
                  <a:tcPr marL="0" marR="2743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1,162.85</a:t>
                      </a:r>
                    </a:p>
                  </a:txBody>
                  <a:tcPr marL="0" marR="2743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3366FF"/>
                          </a:solidFill>
                          <a:latin typeface="Verdana"/>
                        </a:rPr>
                        <a:t>13.39</a:t>
                      </a:r>
                    </a:p>
                  </a:txBody>
                  <a:tcPr marL="0" marR="2743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DD0806"/>
                          </a:solidFill>
                          <a:latin typeface="Verdana"/>
                        </a:rPr>
                        <a:t>8.46</a:t>
                      </a:r>
                    </a:p>
                  </a:txBody>
                  <a:tcPr marL="0" marR="2743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latin typeface="Verdana"/>
                        </a:rPr>
                        <a:t>21.86</a:t>
                      </a:r>
                    </a:p>
                  </a:txBody>
                  <a:tcPr marL="0" marR="2743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6D5E4">
                        <a:alpha val="50980"/>
                      </a:srgbClr>
                    </a:solidFill>
                  </a:tcPr>
                </a:tc>
              </a:tr>
              <a:tr h="257510">
                <a:tc vMerge="1">
                  <a:txBody>
                    <a:bodyPr/>
                    <a:lstStyle/>
                    <a:p>
                      <a:endParaRPr lang="en-US"/>
                    </a:p>
                  </a:txBody>
                  <a:tcPr/>
                </a:tc>
                <a:tc>
                  <a:txBody>
                    <a:bodyPr/>
                    <a:lstStyle/>
                    <a:p>
                      <a:pPr algn="l" fontAlgn="ctr"/>
                      <a:r>
                        <a:rPr lang="en-US" sz="1100" b="0" i="0" u="none" strike="noStrike" dirty="0">
                          <a:latin typeface="Verdana"/>
                        </a:rPr>
                        <a:t>Median</a:t>
                      </a:r>
                    </a:p>
                  </a:txBody>
                  <a:tcPr marL="0" marR="27430" marT="0"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33.0</a:t>
                      </a:r>
                    </a:p>
                  </a:txBody>
                  <a:tcPr marL="0" marR="2743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0" i="0" u="none" strike="noStrike" dirty="0">
                          <a:latin typeface="Verdana"/>
                        </a:rPr>
                        <a:t>916.21</a:t>
                      </a:r>
                    </a:p>
                  </a:txBody>
                  <a:tcPr marL="0" marR="2743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3366FF"/>
                          </a:solidFill>
                          <a:latin typeface="Verdana"/>
                        </a:rPr>
                        <a:t>8.69</a:t>
                      </a:r>
                    </a:p>
                  </a:txBody>
                  <a:tcPr marL="0" marR="2743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solidFill>
                            <a:srgbClr val="DD0806"/>
                          </a:solidFill>
                          <a:latin typeface="Verdana"/>
                        </a:rPr>
                        <a:t>7.23</a:t>
                      </a:r>
                    </a:p>
                  </a:txBody>
                  <a:tcPr marL="0" marR="2743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c>
                  <a:txBody>
                    <a:bodyPr/>
                    <a:lstStyle/>
                    <a:p>
                      <a:pPr algn="r" fontAlgn="ctr"/>
                      <a:r>
                        <a:rPr lang="en-US" sz="1300" b="1" i="0" u="none" strike="noStrike" dirty="0">
                          <a:latin typeface="Verdana"/>
                        </a:rPr>
                        <a:t>16.69</a:t>
                      </a:r>
                    </a:p>
                  </a:txBody>
                  <a:tcPr marL="0" marR="27430" marT="0" marB="0"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D5E4">
                        <a:alpha val="50980"/>
                      </a:srgbClr>
                    </a:solidFill>
                  </a:tcPr>
                </a:tc>
              </a:tr>
            </a:tbl>
          </a:graphicData>
        </a:graphic>
      </p:graphicFrame>
      <p:sp useBgFill="1">
        <p:nvSpPr>
          <p:cNvPr id="9" name="TextBox 8"/>
          <p:cNvSpPr txBox="1"/>
          <p:nvPr>
            <p:custDataLst>
              <p:tags r:id="rId5"/>
            </p:custDataLst>
          </p:nvPr>
        </p:nvSpPr>
        <p:spPr>
          <a:xfrm>
            <a:off x="1293813" y="5426075"/>
            <a:ext cx="5864225" cy="1200150"/>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10" tIns="45706" rIns="91410" bIns="45706">
            <a:spAutoFit/>
          </a:bodyPr>
          <a:lstStyle/>
          <a:p>
            <a:pPr defTabSz="457059" fontAlgn="auto">
              <a:spcBef>
                <a:spcPts val="0"/>
              </a:spcBef>
              <a:spcAft>
                <a:spcPts val="0"/>
              </a:spcAft>
              <a:defRPr/>
            </a:pPr>
            <a:r>
              <a:rPr lang="en-US" sz="1200" b="1" dirty="0">
                <a:solidFill>
                  <a:prstClr val="black"/>
                </a:solidFill>
              </a:rPr>
              <a:t>EC#:</a:t>
            </a:r>
            <a:r>
              <a:rPr lang="en-US" sz="1200" dirty="0">
                <a:solidFill>
                  <a:prstClr val="black"/>
                </a:solidFill>
              </a:rPr>
              <a:t>		Enzyme Commission Number based on chemical reaction catalyzed</a:t>
            </a:r>
          </a:p>
          <a:p>
            <a:pPr defTabSz="457059" fontAlgn="auto">
              <a:spcBef>
                <a:spcPts val="0"/>
              </a:spcBef>
              <a:spcAft>
                <a:spcPts val="0"/>
              </a:spcAft>
              <a:defRPr/>
            </a:pPr>
            <a:r>
              <a:rPr lang="en-US" sz="1200" b="1" dirty="0">
                <a:solidFill>
                  <a:prstClr val="black"/>
                </a:solidFill>
              </a:rPr>
              <a:t>#AA:</a:t>
            </a:r>
            <a:r>
              <a:rPr lang="en-US" sz="1200" dirty="0">
                <a:solidFill>
                  <a:prstClr val="black"/>
                </a:solidFill>
              </a:rPr>
              <a:t>		Number of residues in the functional pocket</a:t>
            </a:r>
          </a:p>
          <a:p>
            <a:pPr defTabSz="457059" fontAlgn="auto">
              <a:spcBef>
                <a:spcPts val="0"/>
              </a:spcBef>
              <a:spcAft>
                <a:spcPts val="0"/>
              </a:spcAft>
              <a:defRPr/>
            </a:pPr>
            <a:r>
              <a:rPr lang="en-US" sz="1200" b="1" dirty="0">
                <a:solidFill>
                  <a:prstClr val="black"/>
                </a:solidFill>
              </a:rPr>
              <a:t>MS_A^3:</a:t>
            </a:r>
            <a:r>
              <a:rPr lang="en-US" sz="1200" dirty="0">
                <a:solidFill>
                  <a:prstClr val="black"/>
                </a:solidFill>
              </a:rPr>
              <a:t>	Molecular Surface Area of the Functional Pocket (Units Angstrom^3)</a:t>
            </a:r>
          </a:p>
          <a:p>
            <a:pPr defTabSz="457059" fontAlgn="auto">
              <a:spcBef>
                <a:spcPts val="0"/>
              </a:spcBef>
              <a:spcAft>
                <a:spcPts val="0"/>
              </a:spcAft>
              <a:defRPr/>
            </a:pPr>
            <a:r>
              <a:rPr lang="en-US" sz="1200" b="1" dirty="0">
                <a:solidFill>
                  <a:srgbClr val="0000FF"/>
                </a:solidFill>
              </a:rPr>
              <a:t>CD_MS+:</a:t>
            </a:r>
            <a:r>
              <a:rPr lang="en-US" sz="1200" dirty="0">
                <a:solidFill>
                  <a:prstClr val="black"/>
                </a:solidFill>
              </a:rPr>
              <a:t>	Base Density</a:t>
            </a:r>
            <a:r>
              <a:rPr lang="en-US" sz="1200" b="1" dirty="0">
                <a:solidFill>
                  <a:prstClr val="black"/>
                </a:solidFill>
              </a:rPr>
              <a:t> </a:t>
            </a:r>
            <a:r>
              <a:rPr lang="en-US" sz="1200" dirty="0">
                <a:solidFill>
                  <a:prstClr val="black"/>
                </a:solidFill>
              </a:rPr>
              <a:t>(probably positive)</a:t>
            </a:r>
          </a:p>
          <a:p>
            <a:pPr defTabSz="457059" fontAlgn="auto">
              <a:spcBef>
                <a:spcPts val="0"/>
              </a:spcBef>
              <a:spcAft>
                <a:spcPts val="0"/>
              </a:spcAft>
              <a:defRPr/>
            </a:pPr>
            <a:r>
              <a:rPr lang="en-US" sz="1200" b="1" dirty="0">
                <a:solidFill>
                  <a:srgbClr val="FF0000"/>
                </a:solidFill>
              </a:rPr>
              <a:t>CD_MS-:</a:t>
            </a:r>
            <a:r>
              <a:rPr lang="en-US" sz="1200" dirty="0">
                <a:solidFill>
                  <a:prstClr val="black"/>
                </a:solidFill>
              </a:rPr>
              <a:t>	Acid Density (probably negative)</a:t>
            </a:r>
          </a:p>
          <a:p>
            <a:pPr defTabSz="457059" fontAlgn="auto">
              <a:spcBef>
                <a:spcPts val="0"/>
              </a:spcBef>
              <a:spcAft>
                <a:spcPts val="0"/>
              </a:spcAft>
              <a:defRPr/>
            </a:pPr>
            <a:r>
              <a:rPr lang="en-US" sz="1200" b="1" dirty="0">
                <a:solidFill>
                  <a:prstClr val="black"/>
                </a:solidFill>
              </a:rPr>
              <a:t>CD_MSt:</a:t>
            </a:r>
            <a:r>
              <a:rPr lang="en-US" sz="1200" dirty="0">
                <a:solidFill>
                  <a:prstClr val="black"/>
                </a:solidFill>
              </a:rPr>
              <a:t>	Total Ionizable density</a:t>
            </a:r>
          </a:p>
        </p:txBody>
      </p:sp>
      <p:sp>
        <p:nvSpPr>
          <p:cNvPr id="138368" name="Rectangle 10"/>
          <p:cNvSpPr>
            <a:spLocks noChangeArrowheads="1"/>
          </p:cNvSpPr>
          <p:nvPr>
            <p:custDataLst>
              <p:tags r:id="rId6"/>
            </p:custDataLst>
          </p:nvPr>
        </p:nvSpPr>
        <p:spPr bwMode="auto">
          <a:xfrm>
            <a:off x="7554913" y="5657850"/>
            <a:ext cx="1508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0" tIns="45706" rIns="91410" bIns="45706">
            <a:spAutoFit/>
          </a:bodyPr>
          <a:lstStyle/>
          <a:p>
            <a:pPr algn="ctr" defTabSz="912813"/>
            <a:r>
              <a:rPr lang="en-US" sz="1200" b="1">
                <a:solidFill>
                  <a:srgbClr val="000000"/>
                </a:solidFill>
              </a:rPr>
              <a:t>Jimenez-Morales, </a:t>
            </a:r>
          </a:p>
          <a:p>
            <a:pPr algn="ctr" defTabSz="912813"/>
            <a:r>
              <a:rPr lang="en-US" sz="1200" b="1">
                <a:solidFill>
                  <a:srgbClr val="000000"/>
                </a:solidFill>
              </a:rPr>
              <a:t>Liang, </a:t>
            </a:r>
          </a:p>
          <a:p>
            <a:pPr algn="ctr" defTabSz="912813"/>
            <a:r>
              <a:rPr lang="en-US" sz="1200" b="1">
                <a:solidFill>
                  <a:srgbClr val="000000"/>
                </a:solidFill>
              </a:rPr>
              <a:t>Eisenberg</a:t>
            </a:r>
          </a:p>
        </p:txBody>
      </p:sp>
      <p:grpSp>
        <p:nvGrpSpPr>
          <p:cNvPr id="138369" name="Group 1"/>
          <p:cNvGrpSpPr>
            <a:grpSpLocks/>
          </p:cNvGrpSpPr>
          <p:nvPr/>
        </p:nvGrpSpPr>
        <p:grpSpPr bwMode="auto">
          <a:xfrm>
            <a:off x="595313" y="68263"/>
            <a:ext cx="7874000" cy="1090612"/>
            <a:chOff x="595339" y="68263"/>
            <a:chExt cx="7873389" cy="1090612"/>
          </a:xfrm>
        </p:grpSpPr>
        <p:pic>
          <p:nvPicPr>
            <p:cNvPr id="138372" name="Picture 12" descr="David Picture 2.jpg.png"/>
            <p:cNvPicPr>
              <a:picLocks noChangeAspect="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7335253" y="68263"/>
              <a:ext cx="1133475"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373" name="Picture 13" descr="David Picture 2.jpg.png"/>
            <p:cNvPicPr>
              <a:picLocks noChangeAspect="1"/>
            </p:cNvPicPr>
            <p:nvPr>
              <p:custDataLst>
                <p:tags r:id="rId10"/>
              </p:custDataLst>
            </p:nvPr>
          </p:nvPicPr>
          <p:blipFill>
            <a:blip r:embed="rId13">
              <a:extLst>
                <a:ext uri="{28A0092B-C50C-407E-A947-70E740481C1C}">
                  <a14:useLocalDpi xmlns:a14="http://schemas.microsoft.com/office/drawing/2010/main" val="0"/>
                </a:ext>
              </a:extLst>
            </a:blip>
            <a:srcRect/>
            <a:stretch>
              <a:fillRect/>
            </a:stretch>
          </p:blipFill>
          <p:spPr bwMode="auto">
            <a:xfrm>
              <a:off x="595339" y="68263"/>
              <a:ext cx="1133475"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Oval 9"/>
          <p:cNvSpPr/>
          <p:nvPr>
            <p:custDataLst>
              <p:tags r:id="rId7"/>
            </p:custDataLst>
          </p:nvPr>
        </p:nvSpPr>
        <p:spPr>
          <a:xfrm>
            <a:off x="7158038" y="4529138"/>
            <a:ext cx="909637" cy="536575"/>
          </a:xfrm>
          <a:prstGeom prst="ellipse">
            <a:avLst/>
          </a:prstGeom>
          <a:noFill/>
          <a:ln w="15875">
            <a:solidFill>
              <a:schemeClr val="tx1"/>
            </a:solidFill>
          </a:ln>
        </p:spPr>
        <p:style>
          <a:lnRef idx="1">
            <a:schemeClr val="accent1"/>
          </a:lnRef>
          <a:fillRef idx="3">
            <a:schemeClr val="accent1"/>
          </a:fillRef>
          <a:effectRef idx="2">
            <a:schemeClr val="accent1"/>
          </a:effectRef>
          <a:fontRef idx="minor">
            <a:schemeClr val="lt1"/>
          </a:fontRef>
        </p:style>
        <p:txBody>
          <a:bodyPr lIns="91410" tIns="45706" rIns="91410" bIns="45706" anchor="ctr"/>
          <a:lstStyle/>
          <a:p>
            <a:pPr algn="ctr" defTabSz="914210">
              <a:defRPr/>
            </a:pPr>
            <a:endParaRPr lang="en-US" dirty="0">
              <a:solidFill>
                <a:prstClr val="white"/>
              </a:solidFill>
            </a:endParaRPr>
          </a:p>
        </p:txBody>
      </p:sp>
      <p:sp>
        <p:nvSpPr>
          <p:cNvPr id="12" name="Left Arrow 11"/>
          <p:cNvSpPr/>
          <p:nvPr>
            <p:custDataLst>
              <p:tags r:id="rId8"/>
            </p:custDataLst>
          </p:nvPr>
        </p:nvSpPr>
        <p:spPr>
          <a:xfrm rot="18810959">
            <a:off x="7883525" y="4314826"/>
            <a:ext cx="650875" cy="228600"/>
          </a:xfrm>
          <a:prstGeom prst="leftArrow">
            <a:avLst/>
          </a:prstGeom>
          <a:ln w="15875">
            <a:solidFill>
              <a:schemeClr val="tx1"/>
            </a:solidFill>
          </a:ln>
        </p:spPr>
        <p:style>
          <a:lnRef idx="1">
            <a:schemeClr val="accent1"/>
          </a:lnRef>
          <a:fillRef idx="3">
            <a:schemeClr val="accent1"/>
          </a:fillRef>
          <a:effectRef idx="2">
            <a:schemeClr val="accent1"/>
          </a:effectRef>
          <a:fontRef idx="minor">
            <a:schemeClr val="lt1"/>
          </a:fontRef>
        </p:style>
        <p:txBody>
          <a:bodyPr lIns="91410" tIns="45706" rIns="91410" bIns="45706" anchor="ctr"/>
          <a:lstStyle/>
          <a:p>
            <a:pPr algn="ctr" defTabSz="914210">
              <a:defRPr/>
            </a:pPr>
            <a:endParaRPr lang="en-US" dirty="0">
              <a:solidFill>
                <a:prstClr val="white"/>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1"/>
          <p:cNvSpPr txBox="1">
            <a:spLocks noChangeArrowheads="1"/>
          </p:cNvSpPr>
          <p:nvPr>
            <p:custDataLst>
              <p:tags r:id="rId2"/>
            </p:custDataLst>
          </p:nvPr>
        </p:nvSpPr>
        <p:spPr bwMode="auto">
          <a:xfrm>
            <a:off x="350838" y="295275"/>
            <a:ext cx="4421187"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46" tIns="56756" rIns="81546" bIns="40772"/>
          <a:lstStyle>
            <a:lvl1pPr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1pPr>
            <a:lvl2pPr marL="742950" indent="-28575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2pPr>
            <a:lvl3pPr marL="1143000" indent="-22860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3pPr>
            <a:lvl4pPr marL="1600200" indent="-22860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4pPr>
            <a:lvl5pPr marL="2057400" indent="-228600" defTabSz="412750" eaLnBrk="0" hangingPunct="0">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655638" algn="l"/>
                <a:tab pos="1311275" algn="l"/>
                <a:tab pos="1966913" algn="l"/>
                <a:tab pos="2622550" algn="l"/>
                <a:tab pos="3278188" algn="l"/>
                <a:tab pos="3933825" algn="l"/>
                <a:tab pos="4591050" algn="l"/>
              </a:tabLst>
              <a:defRPr sz="1600">
                <a:solidFill>
                  <a:schemeClr val="tx1"/>
                </a:solidFill>
                <a:latin typeface="Arial" pitchFamily="34" charset="0"/>
                <a:cs typeface="Arial" pitchFamily="34" charset="0"/>
              </a:defRPr>
            </a:lvl9pPr>
          </a:lstStyle>
          <a:p>
            <a:pPr eaLnBrk="1">
              <a:lnSpc>
                <a:spcPct val="93000"/>
              </a:lnSpc>
              <a:spcBef>
                <a:spcPts val="1088"/>
              </a:spcBef>
              <a:spcAft>
                <a:spcPts val="913"/>
              </a:spcAft>
              <a:buClr>
                <a:srgbClr val="000000"/>
              </a:buClr>
              <a:buSzPct val="100000"/>
            </a:pPr>
            <a:r>
              <a:rPr lang="en-US" sz="2500" b="1">
                <a:solidFill>
                  <a:srgbClr val="CCCC00"/>
                </a:solidFill>
                <a:ea typeface="DejaVu Sans"/>
                <a:cs typeface="DejaVu Sans"/>
              </a:rPr>
              <a:t>EC2: TRANSFERASES</a:t>
            </a:r>
            <a:r>
              <a:rPr lang="en-US" sz="1800">
                <a:solidFill>
                  <a:srgbClr val="FFFFFF"/>
                </a:solidFill>
                <a:ea typeface="DejaVu Sans"/>
                <a:cs typeface="DejaVu Sans"/>
              </a:rPr>
              <a:t/>
            </a:r>
            <a:br>
              <a:rPr lang="en-US" sz="1800">
                <a:solidFill>
                  <a:srgbClr val="FFFFFF"/>
                </a:solidFill>
                <a:ea typeface="DejaVu Sans"/>
                <a:cs typeface="DejaVu Sans"/>
              </a:rPr>
            </a:br>
            <a:r>
              <a:rPr lang="en-US" sz="1800" b="1">
                <a:solidFill>
                  <a:srgbClr val="FFFFFF"/>
                </a:solidFill>
                <a:ea typeface="DejaVu Sans"/>
                <a:cs typeface="DejaVu Sans"/>
              </a:rPr>
              <a:t>Average Ionizable Density: 19.8 Molar</a:t>
            </a:r>
            <a:endParaRPr lang="en-US" sz="1500" b="1">
              <a:solidFill>
                <a:srgbClr val="FFFFFF"/>
              </a:solidFill>
              <a:ea typeface="DejaVu Sans"/>
              <a:cs typeface="DejaVu Sans"/>
            </a:endParaRPr>
          </a:p>
        </p:txBody>
      </p:sp>
      <p:sp>
        <p:nvSpPr>
          <p:cNvPr id="139267" name="Text Box 2"/>
          <p:cNvSpPr txBox="1">
            <a:spLocks noChangeArrowheads="1"/>
          </p:cNvSpPr>
          <p:nvPr>
            <p:custDataLst>
              <p:tags r:id="rId3"/>
            </p:custDataLst>
          </p:nvPr>
        </p:nvSpPr>
        <p:spPr bwMode="auto">
          <a:xfrm>
            <a:off x="5184775" y="58738"/>
            <a:ext cx="3938588"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46" tIns="51164" rIns="81546" bIns="40772"/>
          <a:lstStyle>
            <a:lvl1pPr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1pPr>
            <a:lvl2pPr marL="742950" indent="-28575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2pPr>
            <a:lvl3pPr marL="11430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3pPr>
            <a:lvl4pPr marL="16002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4pPr>
            <a:lvl5pPr marL="20574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9pPr>
          </a:lstStyle>
          <a:p>
            <a:pPr eaLnBrk="1">
              <a:lnSpc>
                <a:spcPct val="93000"/>
              </a:lnSpc>
              <a:buClr>
                <a:srgbClr val="000000"/>
              </a:buClr>
              <a:buSzPct val="100000"/>
            </a:pPr>
            <a:r>
              <a:rPr lang="en-US" sz="1200">
                <a:solidFill>
                  <a:srgbClr val="FFFFFF"/>
                </a:solidFill>
                <a:ea typeface="DejaVu Sans"/>
                <a:cs typeface="DejaVu Sans"/>
              </a:rPr>
              <a:t>Example:</a:t>
            </a:r>
          </a:p>
          <a:p>
            <a:pPr eaLnBrk="1">
              <a:lnSpc>
                <a:spcPct val="93000"/>
              </a:lnSpc>
              <a:buClr>
                <a:srgbClr val="000000"/>
              </a:buClr>
              <a:buSzPct val="100000"/>
            </a:pPr>
            <a:r>
              <a:rPr lang="en-US" sz="1400" b="1">
                <a:solidFill>
                  <a:srgbClr val="FFFFFF"/>
                </a:solidFill>
                <a:ea typeface="DejaVu Sans"/>
                <a:cs typeface="DejaVu Sans"/>
              </a:rPr>
              <a:t>UDP-N-ACETYLGLUCOSAMINE ENOLPYRUVYL TRANSFERASE (PDB:</a:t>
            </a:r>
            <a:r>
              <a:rPr lang="en-US" sz="1400" b="1">
                <a:solidFill>
                  <a:srgbClr val="FFFF00"/>
                </a:solidFill>
                <a:ea typeface="DejaVu Sans"/>
                <a:cs typeface="DejaVu Sans"/>
              </a:rPr>
              <a:t>1UAE</a:t>
            </a:r>
            <a:r>
              <a:rPr lang="en-US" sz="1400" b="1">
                <a:solidFill>
                  <a:srgbClr val="FFFFFF"/>
                </a:solidFill>
                <a:ea typeface="DejaVu Sans"/>
                <a:cs typeface="DejaVu Sans"/>
              </a:rPr>
              <a:t>)</a:t>
            </a:r>
          </a:p>
          <a:p>
            <a:pPr eaLnBrk="1">
              <a:lnSpc>
                <a:spcPct val="93000"/>
              </a:lnSpc>
              <a:buClr>
                <a:srgbClr val="000000"/>
              </a:buClr>
              <a:buSzPct val="100000"/>
            </a:pPr>
            <a:endParaRPr lang="en-US" sz="1400">
              <a:solidFill>
                <a:srgbClr val="FFFFFF"/>
              </a:solidFill>
              <a:ea typeface="DejaVu Sans"/>
              <a:cs typeface="DejaVu Sans"/>
            </a:endParaRPr>
          </a:p>
          <a:p>
            <a:pPr eaLnBrk="1">
              <a:lnSpc>
                <a:spcPct val="93000"/>
              </a:lnSpc>
              <a:buClr>
                <a:srgbClr val="000000"/>
              </a:buClr>
              <a:buSzPct val="100000"/>
            </a:pPr>
            <a:r>
              <a:rPr lang="en-US" sz="1400">
                <a:solidFill>
                  <a:srgbClr val="FFFFFF"/>
                </a:solidFill>
                <a:ea typeface="DejaVu Sans"/>
                <a:cs typeface="DejaVu Sans"/>
              </a:rPr>
              <a:t>Functional Pocket Molecular Surface Volume: 1462.40 A</a:t>
            </a:r>
            <a:r>
              <a:rPr lang="en-US" sz="1400" baseline="33000">
                <a:solidFill>
                  <a:srgbClr val="FFFFFF"/>
                </a:solidFill>
                <a:ea typeface="DejaVu Sans"/>
                <a:cs typeface="DejaVu Sans"/>
              </a:rPr>
              <a:t>3</a:t>
            </a:r>
          </a:p>
          <a:p>
            <a:pPr eaLnBrk="1">
              <a:lnSpc>
                <a:spcPct val="93000"/>
              </a:lnSpc>
              <a:buClr>
                <a:srgbClr val="000000"/>
              </a:buClr>
              <a:buSzPct val="100000"/>
            </a:pPr>
            <a:r>
              <a:rPr lang="en-US" sz="1400" b="1">
                <a:solidFill>
                  <a:srgbClr val="FFFFFF"/>
                </a:solidFill>
                <a:ea typeface="DejaVu Sans"/>
                <a:cs typeface="DejaVu Sans"/>
              </a:rPr>
              <a:t>Density : 19.3 Molar (11.3 M+. 8 M-)</a:t>
            </a:r>
          </a:p>
        </p:txBody>
      </p:sp>
      <p:sp>
        <p:nvSpPr>
          <p:cNvPr id="139268" name="Text Box 3"/>
          <p:cNvSpPr txBox="1">
            <a:spLocks noChangeArrowheads="1"/>
          </p:cNvSpPr>
          <p:nvPr>
            <p:custDataLst>
              <p:tags r:id="rId4"/>
            </p:custDataLst>
          </p:nvPr>
        </p:nvSpPr>
        <p:spPr bwMode="auto">
          <a:xfrm>
            <a:off x="4981575" y="4713288"/>
            <a:ext cx="4097338"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46" tIns="52759" rIns="81546" bIns="40772"/>
          <a:lstStyle>
            <a:lvl1pPr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1pPr>
            <a:lvl2pPr marL="742950" indent="-28575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2pPr>
            <a:lvl3pPr marL="11430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3pPr>
            <a:lvl4pPr marL="16002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4pPr>
            <a:lvl5pPr marL="2057400" indent="-228600" defTabSz="412750" eaLnBrk="0" hangingPunct="0">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655638" algn="l"/>
                <a:tab pos="1311275" algn="l"/>
                <a:tab pos="1966913" algn="l"/>
                <a:tab pos="2622550" algn="l"/>
                <a:tab pos="3278188" algn="l"/>
                <a:tab pos="3933825" algn="l"/>
              </a:tabLst>
              <a:defRPr sz="1600">
                <a:solidFill>
                  <a:schemeClr val="tx1"/>
                </a:solidFill>
                <a:latin typeface="Arial" pitchFamily="34" charset="0"/>
                <a:cs typeface="Arial" pitchFamily="34" charset="0"/>
              </a:defRPr>
            </a:lvl9pPr>
          </a:lstStyle>
          <a:p>
            <a:pPr eaLnBrk="1">
              <a:lnSpc>
                <a:spcPct val="93000"/>
              </a:lnSpc>
              <a:buClr>
                <a:srgbClr val="000000"/>
              </a:buClr>
              <a:buSzPct val="100000"/>
            </a:pPr>
            <a:r>
              <a:rPr lang="en-US" sz="1400" b="1">
                <a:solidFill>
                  <a:srgbClr val="94BD5E"/>
                </a:solidFill>
                <a:ea typeface="DejaVu Sans"/>
                <a:cs typeface="DejaVu Sans"/>
              </a:rPr>
              <a:t>Green:	Functional pocket residues</a:t>
            </a:r>
          </a:p>
          <a:p>
            <a:pPr eaLnBrk="1">
              <a:lnSpc>
                <a:spcPct val="93000"/>
              </a:lnSpc>
              <a:buClr>
                <a:srgbClr val="000000"/>
              </a:buClr>
              <a:buSzPct val="100000"/>
            </a:pPr>
            <a:endParaRPr lang="en-US" sz="1400" b="1">
              <a:solidFill>
                <a:srgbClr val="FFFFFF"/>
              </a:solidFill>
              <a:ea typeface="DejaVu Sans"/>
              <a:cs typeface="DejaVu Sans"/>
            </a:endParaRPr>
          </a:p>
          <a:p>
            <a:pPr eaLnBrk="1">
              <a:lnSpc>
                <a:spcPct val="93000"/>
              </a:lnSpc>
              <a:buClr>
                <a:srgbClr val="000000"/>
              </a:buClr>
              <a:buSzPct val="100000"/>
            </a:pPr>
            <a:r>
              <a:rPr lang="en-US" sz="1400" b="1">
                <a:solidFill>
                  <a:srgbClr val="2300DC"/>
                </a:solidFill>
                <a:ea typeface="DejaVu Sans"/>
                <a:cs typeface="DejaVu Sans"/>
              </a:rPr>
              <a:t>Blue:	Basic = Probably Positive = R+K+H</a:t>
            </a:r>
          </a:p>
          <a:p>
            <a:pPr eaLnBrk="1">
              <a:lnSpc>
                <a:spcPct val="93000"/>
              </a:lnSpc>
              <a:buClr>
                <a:srgbClr val="000000"/>
              </a:buClr>
              <a:buSzPct val="100000"/>
            </a:pPr>
            <a:endParaRPr lang="en-US" sz="1400" b="1">
              <a:solidFill>
                <a:srgbClr val="FFFFFF"/>
              </a:solidFill>
              <a:ea typeface="DejaVu Sans"/>
              <a:cs typeface="DejaVu Sans"/>
            </a:endParaRPr>
          </a:p>
          <a:p>
            <a:pPr eaLnBrk="1">
              <a:lnSpc>
                <a:spcPct val="93000"/>
              </a:lnSpc>
              <a:buClr>
                <a:srgbClr val="000000"/>
              </a:buClr>
              <a:buSzPct val="100000"/>
            </a:pPr>
            <a:r>
              <a:rPr lang="en-US" sz="1400" b="1">
                <a:solidFill>
                  <a:srgbClr val="FF0000"/>
                </a:solidFill>
                <a:ea typeface="DejaVu Sans"/>
                <a:cs typeface="DejaVu Sans"/>
              </a:rPr>
              <a:t>Red:	Acid = Probably Negative = E + Q</a:t>
            </a:r>
          </a:p>
          <a:p>
            <a:pPr eaLnBrk="1">
              <a:lnSpc>
                <a:spcPct val="93000"/>
              </a:lnSpc>
              <a:buClr>
                <a:srgbClr val="000000"/>
              </a:buClr>
              <a:buSzPct val="100000"/>
            </a:pPr>
            <a:endParaRPr lang="en-US" sz="1400" b="1">
              <a:solidFill>
                <a:srgbClr val="FFFFFF"/>
              </a:solidFill>
              <a:ea typeface="DejaVu Sans"/>
              <a:cs typeface="DejaVu Sans"/>
            </a:endParaRPr>
          </a:p>
          <a:p>
            <a:pPr eaLnBrk="1">
              <a:lnSpc>
                <a:spcPct val="93000"/>
              </a:lnSpc>
              <a:buClr>
                <a:srgbClr val="000000"/>
              </a:buClr>
              <a:buSzPct val="100000"/>
            </a:pPr>
            <a:r>
              <a:rPr lang="en-US" sz="1400" b="1">
                <a:solidFill>
                  <a:srgbClr val="CC6633"/>
                </a:solidFill>
                <a:ea typeface="DejaVu Sans"/>
                <a:cs typeface="DejaVu Sans"/>
              </a:rPr>
              <a:t>Brown	URIDINE-DIPHOSPHATE-N-	</a:t>
            </a:r>
          </a:p>
          <a:p>
            <a:pPr eaLnBrk="1">
              <a:lnSpc>
                <a:spcPct val="93000"/>
              </a:lnSpc>
              <a:buClr>
                <a:srgbClr val="000000"/>
              </a:buClr>
              <a:buSzPct val="100000"/>
            </a:pPr>
            <a:r>
              <a:rPr lang="en-US" sz="1400" b="1">
                <a:solidFill>
                  <a:srgbClr val="CC6633"/>
                </a:solidFill>
                <a:ea typeface="DejaVu Sans"/>
                <a:cs typeface="DejaVu Sans"/>
              </a:rPr>
              <a:t>		ACETYLGLUCOSAMINE</a:t>
            </a:r>
          </a:p>
          <a:p>
            <a:pPr eaLnBrk="1">
              <a:lnSpc>
                <a:spcPct val="93000"/>
              </a:lnSpc>
              <a:buClr>
                <a:srgbClr val="000000"/>
              </a:buClr>
              <a:buSzPct val="100000"/>
            </a:pPr>
            <a:endParaRPr lang="en-US" sz="1400" b="1">
              <a:solidFill>
                <a:srgbClr val="FFFFFF"/>
              </a:solidFill>
              <a:ea typeface="DejaVu Sans"/>
              <a:cs typeface="DejaVu Sans"/>
            </a:endParaRPr>
          </a:p>
          <a:p>
            <a:pPr eaLnBrk="1">
              <a:lnSpc>
                <a:spcPct val="93000"/>
              </a:lnSpc>
              <a:buClr>
                <a:srgbClr val="000000"/>
              </a:buClr>
              <a:buSzPct val="100000"/>
            </a:pPr>
            <a:endParaRPr lang="en-US" sz="1400" b="1">
              <a:solidFill>
                <a:srgbClr val="FF00FF"/>
              </a:solidFill>
              <a:ea typeface="DejaVu Sans"/>
              <a:cs typeface="DejaVu Sans"/>
            </a:endParaRPr>
          </a:p>
        </p:txBody>
      </p:sp>
      <p:pic>
        <p:nvPicPr>
          <p:cNvPr id="139269" name="Picture 4"/>
          <p:cNvPicPr>
            <a:picLocks noChangeAspect="1" noChangeArrowheads="1"/>
          </p:cNvPicPr>
          <p:nvPr>
            <p:custDataLst>
              <p:tags r:id="rId5"/>
            </p:custDataLst>
          </p:nvPr>
        </p:nvPicPr>
        <p:blipFill>
          <a:blip r:embed="rId10">
            <a:extLst>
              <a:ext uri="{28A0092B-C50C-407E-A947-70E740481C1C}">
                <a14:useLocalDpi xmlns:a14="http://schemas.microsoft.com/office/drawing/2010/main" val="0"/>
              </a:ext>
            </a:extLst>
          </a:blip>
          <a:srcRect l="25270" t="2444" r="18782"/>
          <a:stretch>
            <a:fillRect/>
          </a:stretch>
        </p:blipFill>
        <p:spPr bwMode="auto">
          <a:xfrm>
            <a:off x="828675" y="1036638"/>
            <a:ext cx="3733800" cy="573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39270" name="Picture 5"/>
          <p:cNvPicPr>
            <a:picLocks noChangeAspect="1" noChangeArrowheads="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5391150" y="1866900"/>
            <a:ext cx="2903538"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39271" name="TextBox 6"/>
          <p:cNvSpPr txBox="1">
            <a:spLocks noChangeArrowheads="1"/>
          </p:cNvSpPr>
          <p:nvPr>
            <p:custDataLst>
              <p:tags r:id="rId7"/>
            </p:custDataLst>
          </p:nvPr>
        </p:nvSpPr>
        <p:spPr bwMode="auto">
          <a:xfrm>
            <a:off x="4981575" y="6429375"/>
            <a:ext cx="3760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i="1">
                <a:solidFill>
                  <a:srgbClr val="BFBFBF"/>
                </a:solidFill>
                <a:ea typeface="Gulim" pitchFamily="34" charset="-127"/>
              </a:rPr>
              <a:t>Jimenez-Morales, Liang, Eisenberg</a:t>
            </a:r>
            <a:endParaRPr lang="en-US">
              <a:solidFill>
                <a:srgbClr val="BFBFBF"/>
              </a:solidFill>
            </a:endParaRPr>
          </a:p>
        </p:txBody>
      </p:sp>
      <p:sp>
        <p:nvSpPr>
          <p:cNvPr id="139272" name="TextBox 7"/>
          <p:cNvSpPr txBox="1">
            <a:spLocks noChangeArrowheads="1"/>
          </p:cNvSpPr>
          <p:nvPr/>
        </p:nvSpPr>
        <p:spPr bwMode="auto">
          <a:xfrm>
            <a:off x="3990975" y="2867025"/>
            <a:ext cx="162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2800">
                <a:solidFill>
                  <a:srgbClr val="FFFFFF"/>
                </a:solidFill>
              </a:rPr>
              <a:t>Crowded</a:t>
            </a:r>
            <a:endParaRPr lang="en-US" sz="1200">
              <a:solidFill>
                <a:srgbClr val="FFFFFF"/>
              </a:solidFill>
            </a:endParaRPr>
          </a:p>
        </p:txBody>
      </p:sp>
      <p:cxnSp>
        <p:nvCxnSpPr>
          <p:cNvPr id="139273" name="Straight Arrow Connector 9"/>
          <p:cNvCxnSpPr>
            <a:cxnSpLocks noChangeShapeType="1"/>
          </p:cNvCxnSpPr>
          <p:nvPr/>
        </p:nvCxnSpPr>
        <p:spPr bwMode="auto">
          <a:xfrm>
            <a:off x="3209925" y="3838575"/>
            <a:ext cx="1504950" cy="504825"/>
          </a:xfrm>
          <a:prstGeom prst="straightConnector1">
            <a:avLst/>
          </a:prstGeom>
          <a:noFill/>
          <a:ln w="9525" algn="ctr">
            <a:solidFill>
              <a:schemeClr val="tx1"/>
            </a:solidFill>
            <a:round/>
            <a:headEnd/>
            <a:tailEnd type="arrow" w="med" len="med"/>
          </a:ln>
        </p:spPr>
      </p:cxnSp>
      <p:cxnSp>
        <p:nvCxnSpPr>
          <p:cNvPr id="139274" name="Straight Arrow Connector 13"/>
          <p:cNvCxnSpPr>
            <a:cxnSpLocks noChangeShapeType="1"/>
          </p:cNvCxnSpPr>
          <p:nvPr/>
        </p:nvCxnSpPr>
        <p:spPr bwMode="auto">
          <a:xfrm rot="10800000" flipV="1">
            <a:off x="3228975" y="3181350"/>
            <a:ext cx="809625" cy="590550"/>
          </a:xfrm>
          <a:prstGeom prst="straightConnector1">
            <a:avLst/>
          </a:prstGeom>
          <a:noFill/>
          <a:ln w="15875" algn="ctr">
            <a:solidFill>
              <a:schemeClr val="bg1"/>
            </a:solidFill>
            <a:round/>
            <a:headEnd/>
            <a:tailEnd type="arrow" w="med" len="lg"/>
          </a:ln>
        </p:spPr>
      </p:cxnSp>
      <p:sp>
        <p:nvSpPr>
          <p:cNvPr id="139275" name="Oval 15"/>
          <p:cNvSpPr>
            <a:spLocks noChangeArrowheads="1"/>
          </p:cNvSpPr>
          <p:nvPr/>
        </p:nvSpPr>
        <p:spPr bwMode="auto">
          <a:xfrm>
            <a:off x="1695450" y="3429000"/>
            <a:ext cx="1666875" cy="1438275"/>
          </a:xfrm>
          <a:prstGeom prst="ellipse">
            <a:avLst/>
          </a:prstGeom>
          <a:noFill/>
          <a:ln w="15875"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hangingPunct="0">
              <a:lnSpc>
                <a:spcPct val="93000"/>
              </a:lnSpc>
              <a:buClr>
                <a:srgbClr val="000000"/>
              </a:buClr>
              <a:buSzPct val="100000"/>
              <a:buFont typeface="Times New Roman" pitchFamily="18" charset="0"/>
              <a:buNone/>
            </a:pPr>
            <a:endParaRPr lang="en-US" sz="1800">
              <a:solidFill>
                <a:srgbClr val="000000"/>
              </a:solidFill>
              <a:ea typeface="DejaVu Sans"/>
              <a:cs typeface="DejaVu Sans"/>
            </a:endParaRPr>
          </a:p>
        </p:txBody>
      </p:sp>
    </p:spTree>
    <p:custDataLst>
      <p:tags r:id="rId1"/>
    </p:custData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1"/>
          <p:cNvPicPr>
            <a:picLocks noChangeAspect="1" noChangeArrowheads="1"/>
          </p:cNvPicPr>
          <p:nvPr/>
        </p:nvPicPr>
        <p:blipFill>
          <a:blip r:embed="rId3">
            <a:extLst>
              <a:ext uri="{28A0092B-C50C-407E-A947-70E740481C1C}">
                <a14:useLocalDpi xmlns:a14="http://schemas.microsoft.com/office/drawing/2010/main" val="0"/>
              </a:ext>
            </a:extLst>
          </a:blip>
          <a:srcRect l="20718" r="20668" b="3159"/>
          <a:stretch>
            <a:fillRect/>
          </a:stretch>
        </p:blipFill>
        <p:spPr bwMode="auto">
          <a:xfrm>
            <a:off x="622300" y="804863"/>
            <a:ext cx="4146550" cy="603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0291" name="Text Box 2"/>
          <p:cNvSpPr txBox="1">
            <a:spLocks noChangeArrowheads="1"/>
          </p:cNvSpPr>
          <p:nvPr/>
        </p:nvSpPr>
        <p:spPr bwMode="auto">
          <a:xfrm>
            <a:off x="622300" y="203200"/>
            <a:ext cx="414655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55" tIns="56762" rIns="81555" bIns="40777"/>
          <a:lstStyle>
            <a:lvl1pPr defTabSz="412750" eaLnBrk="0" hangingPunct="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1pPr>
            <a:lvl2pPr marL="742950" indent="-285750" defTabSz="412750" eaLnBrk="0" hangingPunct="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2pPr>
            <a:lvl3pPr marL="1143000" indent="-228600" defTabSz="412750" eaLnBrk="0" hangingPunct="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3pPr>
            <a:lvl4pPr marL="1600200" indent="-228600" defTabSz="412750" eaLnBrk="0" hangingPunct="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4pPr>
            <a:lvl5pPr marL="2057400" indent="-228600" defTabSz="412750" eaLnBrk="0" hangingPunct="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9pPr>
          </a:lstStyle>
          <a:p>
            <a:pPr eaLnBrk="1">
              <a:lnSpc>
                <a:spcPct val="93000"/>
              </a:lnSpc>
              <a:spcBef>
                <a:spcPts val="1088"/>
              </a:spcBef>
              <a:spcAft>
                <a:spcPts val="913"/>
              </a:spcAft>
              <a:buSzPct val="100000"/>
            </a:pPr>
            <a:r>
              <a:rPr lang="en-US" sz="2500" b="1">
                <a:solidFill>
                  <a:srgbClr val="0084D1"/>
                </a:solidFill>
                <a:ea typeface="DejaVu Sans"/>
                <a:cs typeface="DejaVu Sans"/>
              </a:rPr>
              <a:t>EC3: HYDROLASES</a:t>
            </a:r>
            <a:r>
              <a:rPr lang="en-US" sz="1500" b="1">
                <a:solidFill>
                  <a:srgbClr val="FFFFFF"/>
                </a:solidFill>
                <a:ea typeface="DejaVu Sans"/>
                <a:cs typeface="DejaVu Sans"/>
              </a:rPr>
              <a:t/>
            </a:r>
            <a:br>
              <a:rPr lang="en-US" sz="1500" b="1">
                <a:solidFill>
                  <a:srgbClr val="FFFFFF"/>
                </a:solidFill>
                <a:ea typeface="DejaVu Sans"/>
                <a:cs typeface="DejaVu Sans"/>
              </a:rPr>
            </a:br>
            <a:r>
              <a:rPr lang="en-US" sz="1500" b="1">
                <a:solidFill>
                  <a:srgbClr val="FFFFFF"/>
                </a:solidFill>
                <a:ea typeface="DejaVu Sans"/>
                <a:cs typeface="DejaVu Sans"/>
              </a:rPr>
              <a:t>Average  Ionizable Density: 26.6 Molar</a:t>
            </a:r>
          </a:p>
        </p:txBody>
      </p:sp>
      <p:sp>
        <p:nvSpPr>
          <p:cNvPr id="140292" name="Text Box 3"/>
          <p:cNvSpPr txBox="1">
            <a:spLocks noChangeArrowheads="1"/>
          </p:cNvSpPr>
          <p:nvPr/>
        </p:nvSpPr>
        <p:spPr bwMode="auto">
          <a:xfrm>
            <a:off x="5184775" y="58738"/>
            <a:ext cx="3938588"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55" tIns="51218" rIns="81555" bIns="40777"/>
          <a:lstStyle>
            <a:lvl1pPr defTabSz="412750" eaLnBrk="0" hangingPunct="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1pPr>
            <a:lvl2pPr marL="742950" indent="-285750" defTabSz="412750" eaLnBrk="0" hangingPunct="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2pPr>
            <a:lvl3pPr marL="1143000" indent="-228600" defTabSz="412750" eaLnBrk="0" hangingPunct="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3pPr>
            <a:lvl4pPr marL="1600200" indent="-228600" defTabSz="412750" eaLnBrk="0" hangingPunct="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4pPr>
            <a:lvl5pPr marL="2057400" indent="-228600" defTabSz="412750" eaLnBrk="0" hangingPunct="0">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0" algn="l"/>
                <a:tab pos="412750" algn="l"/>
                <a:tab pos="827088" algn="l"/>
                <a:tab pos="1241425" algn="l"/>
                <a:tab pos="1655763" algn="l"/>
                <a:tab pos="2070100" algn="l"/>
                <a:tab pos="2484438" algn="l"/>
                <a:tab pos="2898775" algn="l"/>
                <a:tab pos="3313113" algn="l"/>
                <a:tab pos="3727450" algn="l"/>
                <a:tab pos="4141788" algn="l"/>
                <a:tab pos="4556125" algn="l"/>
                <a:tab pos="4970463" algn="l"/>
                <a:tab pos="5384800" algn="l"/>
                <a:tab pos="5799138" algn="l"/>
                <a:tab pos="6213475" algn="l"/>
                <a:tab pos="6627813" algn="l"/>
                <a:tab pos="7042150" algn="l"/>
                <a:tab pos="7456488" algn="l"/>
                <a:tab pos="7870825" algn="l"/>
                <a:tab pos="8285163" algn="l"/>
              </a:tabLst>
              <a:defRPr sz="1600">
                <a:solidFill>
                  <a:schemeClr val="tx1"/>
                </a:solidFill>
                <a:latin typeface="Arial" pitchFamily="34" charset="0"/>
                <a:cs typeface="Arial" pitchFamily="34" charset="0"/>
              </a:defRPr>
            </a:lvl9pPr>
          </a:lstStyle>
          <a:p>
            <a:pPr eaLnBrk="1">
              <a:lnSpc>
                <a:spcPct val="93000"/>
              </a:lnSpc>
              <a:buSzPct val="100000"/>
            </a:pPr>
            <a:r>
              <a:rPr lang="en-US" sz="1200">
                <a:solidFill>
                  <a:srgbClr val="FFFFFF"/>
                </a:solidFill>
                <a:ea typeface="DejaVu Sans"/>
                <a:cs typeface="DejaVu Sans"/>
              </a:rPr>
              <a:t>Example:</a:t>
            </a:r>
          </a:p>
          <a:p>
            <a:pPr eaLnBrk="1">
              <a:lnSpc>
                <a:spcPct val="93000"/>
              </a:lnSpc>
              <a:buSzPct val="100000"/>
            </a:pPr>
            <a:r>
              <a:rPr lang="en-US" sz="1400" b="1">
                <a:solidFill>
                  <a:srgbClr val="FFFFFF"/>
                </a:solidFill>
                <a:ea typeface="DejaVu Sans"/>
                <a:cs typeface="DejaVu Sans"/>
              </a:rPr>
              <a:t>ALPHA-GALACTOSIDASE (PDB:</a:t>
            </a:r>
            <a:r>
              <a:rPr lang="en-US" sz="1400" b="1">
                <a:solidFill>
                  <a:srgbClr val="FFFF00"/>
                </a:solidFill>
                <a:ea typeface="DejaVu Sans"/>
                <a:cs typeface="DejaVu Sans"/>
              </a:rPr>
              <a:t>1UAS</a:t>
            </a:r>
            <a:r>
              <a:rPr lang="en-US" sz="1400" b="1">
                <a:solidFill>
                  <a:srgbClr val="FFFFFF"/>
                </a:solidFill>
                <a:ea typeface="DejaVu Sans"/>
                <a:cs typeface="DejaVu Sans"/>
              </a:rPr>
              <a:t>)</a:t>
            </a:r>
          </a:p>
          <a:p>
            <a:pPr eaLnBrk="1">
              <a:lnSpc>
                <a:spcPct val="93000"/>
              </a:lnSpc>
              <a:buSzPct val="100000"/>
            </a:pPr>
            <a:endParaRPr lang="en-US" sz="1400">
              <a:solidFill>
                <a:srgbClr val="FFFFFF"/>
              </a:solidFill>
              <a:ea typeface="DejaVu Sans"/>
              <a:cs typeface="DejaVu Sans"/>
            </a:endParaRPr>
          </a:p>
          <a:p>
            <a:pPr eaLnBrk="1">
              <a:lnSpc>
                <a:spcPct val="93000"/>
              </a:lnSpc>
              <a:buSzPct val="100000"/>
            </a:pPr>
            <a:r>
              <a:rPr lang="en-US" sz="1400">
                <a:solidFill>
                  <a:srgbClr val="FFFFFF"/>
                </a:solidFill>
                <a:ea typeface="DejaVu Sans"/>
                <a:cs typeface="DejaVu Sans"/>
              </a:rPr>
              <a:t>Functional Pocket Molecular Surface Volume: </a:t>
            </a:r>
            <a:br>
              <a:rPr lang="en-US" sz="1400">
                <a:solidFill>
                  <a:srgbClr val="FFFFFF"/>
                </a:solidFill>
                <a:ea typeface="DejaVu Sans"/>
                <a:cs typeface="DejaVu Sans"/>
              </a:rPr>
            </a:br>
            <a:r>
              <a:rPr lang="en-US" sz="1400" b="1">
                <a:solidFill>
                  <a:srgbClr val="FFFFFF"/>
                </a:solidFill>
                <a:ea typeface="DejaVu Sans"/>
                <a:cs typeface="DejaVu Sans"/>
              </a:rPr>
              <a:t>286.58 A</a:t>
            </a:r>
            <a:r>
              <a:rPr lang="en-US" sz="1400" b="1" baseline="33000">
                <a:solidFill>
                  <a:srgbClr val="FFFFFF"/>
                </a:solidFill>
                <a:ea typeface="DejaVu Sans"/>
                <a:cs typeface="DejaVu Sans"/>
              </a:rPr>
              <a:t>3</a:t>
            </a:r>
            <a:br>
              <a:rPr lang="en-US" sz="1400" b="1" baseline="33000">
                <a:solidFill>
                  <a:srgbClr val="FFFFFF"/>
                </a:solidFill>
                <a:ea typeface="DejaVu Sans"/>
                <a:cs typeface="DejaVu Sans"/>
              </a:rPr>
            </a:br>
            <a:endParaRPr lang="en-US" sz="1400" b="1" baseline="33000">
              <a:solidFill>
                <a:srgbClr val="FFFFFF"/>
              </a:solidFill>
              <a:ea typeface="DejaVu Sans"/>
              <a:cs typeface="DejaVu Sans"/>
            </a:endParaRPr>
          </a:p>
          <a:p>
            <a:pPr eaLnBrk="1">
              <a:lnSpc>
                <a:spcPct val="93000"/>
              </a:lnSpc>
              <a:buSzPct val="100000"/>
            </a:pPr>
            <a:r>
              <a:rPr lang="en-US" sz="1400" b="1">
                <a:solidFill>
                  <a:srgbClr val="FFFFFF"/>
                </a:solidFill>
                <a:ea typeface="DejaVu Sans"/>
                <a:cs typeface="DejaVu Sans"/>
              </a:rPr>
              <a:t>Density : 52.2 Molar (11.6 M+. 40.6 M-)</a:t>
            </a:r>
          </a:p>
        </p:txBody>
      </p:sp>
      <p:sp>
        <p:nvSpPr>
          <p:cNvPr id="140293" name="Text Box 4"/>
          <p:cNvSpPr txBox="1">
            <a:spLocks noChangeArrowheads="1"/>
          </p:cNvSpPr>
          <p:nvPr/>
        </p:nvSpPr>
        <p:spPr bwMode="auto">
          <a:xfrm>
            <a:off x="4478338" y="4713288"/>
            <a:ext cx="4600575"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555" tIns="52847" rIns="81555" bIns="40777"/>
          <a:lstStyle>
            <a:lvl1pPr defTabSz="412750" eaLnBrk="0" hangingPunct="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defRPr sz="1600">
                <a:solidFill>
                  <a:schemeClr val="tx1"/>
                </a:solidFill>
                <a:latin typeface="Arial" pitchFamily="34" charset="0"/>
                <a:cs typeface="Arial" pitchFamily="34" charset="0"/>
              </a:defRPr>
            </a:lvl1pPr>
            <a:lvl2pPr marL="742950" indent="-285750" defTabSz="412750" eaLnBrk="0" hangingPunct="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defRPr sz="1600">
                <a:solidFill>
                  <a:schemeClr val="tx1"/>
                </a:solidFill>
                <a:latin typeface="Arial" pitchFamily="34" charset="0"/>
                <a:cs typeface="Arial" pitchFamily="34" charset="0"/>
              </a:defRPr>
            </a:lvl2pPr>
            <a:lvl3pPr marL="1143000" indent="-228600" defTabSz="412750" eaLnBrk="0" hangingPunct="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defRPr sz="1600">
                <a:solidFill>
                  <a:schemeClr val="tx1"/>
                </a:solidFill>
                <a:latin typeface="Arial" pitchFamily="34" charset="0"/>
                <a:cs typeface="Arial" pitchFamily="34" charset="0"/>
              </a:defRPr>
            </a:lvl3pPr>
            <a:lvl4pPr marL="1600200" indent="-228600" defTabSz="412750" eaLnBrk="0" hangingPunct="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defRPr sz="1600">
                <a:solidFill>
                  <a:schemeClr val="tx1"/>
                </a:solidFill>
                <a:latin typeface="Arial" pitchFamily="34" charset="0"/>
                <a:cs typeface="Arial" pitchFamily="34" charset="0"/>
              </a:defRPr>
            </a:lvl4pPr>
            <a:lvl5pPr marL="2057400" indent="-228600" defTabSz="412750" eaLnBrk="0" hangingPunct="0">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defRPr sz="1600">
                <a:solidFill>
                  <a:schemeClr val="tx1"/>
                </a:solidFill>
                <a:latin typeface="Arial" pitchFamily="34" charset="0"/>
                <a:cs typeface="Arial" pitchFamily="34" charset="0"/>
              </a:defRPr>
            </a:lvl5pPr>
            <a:lvl6pPr marL="2514600" indent="-228600" defTabSz="412750" eaLnBrk="0" fontAlgn="base" hangingPunct="0">
              <a:spcBef>
                <a:spcPct val="0"/>
              </a:spcBef>
              <a:spcAft>
                <a:spcPct val="0"/>
              </a:spcAft>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defRPr sz="1600">
                <a:solidFill>
                  <a:schemeClr val="tx1"/>
                </a:solidFill>
                <a:latin typeface="Arial" pitchFamily="34" charset="0"/>
                <a:cs typeface="Arial" pitchFamily="34" charset="0"/>
              </a:defRPr>
            </a:lvl6pPr>
            <a:lvl7pPr marL="2971800" indent="-228600" defTabSz="412750" eaLnBrk="0" fontAlgn="base" hangingPunct="0">
              <a:spcBef>
                <a:spcPct val="0"/>
              </a:spcBef>
              <a:spcAft>
                <a:spcPct val="0"/>
              </a:spcAft>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defRPr sz="1600">
                <a:solidFill>
                  <a:schemeClr val="tx1"/>
                </a:solidFill>
                <a:latin typeface="Arial" pitchFamily="34" charset="0"/>
                <a:cs typeface="Arial" pitchFamily="34" charset="0"/>
              </a:defRPr>
            </a:lvl7pPr>
            <a:lvl8pPr marL="3429000" indent="-228600" defTabSz="412750" eaLnBrk="0" fontAlgn="base" hangingPunct="0">
              <a:spcBef>
                <a:spcPct val="0"/>
              </a:spcBef>
              <a:spcAft>
                <a:spcPct val="0"/>
              </a:spcAft>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defRPr sz="1600">
                <a:solidFill>
                  <a:schemeClr val="tx1"/>
                </a:solidFill>
                <a:latin typeface="Arial" pitchFamily="34" charset="0"/>
                <a:cs typeface="Arial" pitchFamily="34" charset="0"/>
              </a:defRPr>
            </a:lvl8pPr>
            <a:lvl9pPr marL="3886200" indent="-228600" defTabSz="412750" eaLnBrk="0" fontAlgn="base" hangingPunct="0">
              <a:spcBef>
                <a:spcPct val="0"/>
              </a:spcBef>
              <a:spcAft>
                <a:spcPct val="0"/>
              </a:spcAft>
              <a:tabLst>
                <a:tab pos="0" algn="l"/>
                <a:tab pos="650875" algn="l"/>
                <a:tab pos="1306513" algn="l"/>
                <a:tab pos="1962150" algn="l"/>
                <a:tab pos="2619375" algn="l"/>
                <a:tab pos="3275013" algn="l"/>
                <a:tab pos="3935413" algn="l"/>
                <a:tab pos="4141788" algn="l"/>
                <a:tab pos="4556125" algn="l"/>
                <a:tab pos="4970463" algn="l"/>
                <a:tab pos="5384800" algn="l"/>
                <a:tab pos="5799138" algn="l"/>
                <a:tab pos="6213475" algn="l"/>
                <a:tab pos="6627813" algn="l"/>
                <a:tab pos="7042150" algn="l"/>
                <a:tab pos="7456488" algn="l"/>
                <a:tab pos="7870825" algn="l"/>
                <a:tab pos="8285163" algn="l"/>
                <a:tab pos="8699500" algn="l"/>
                <a:tab pos="9113838" algn="l"/>
                <a:tab pos="9528175" algn="l"/>
              </a:tabLst>
              <a:defRPr sz="1600">
                <a:solidFill>
                  <a:schemeClr val="tx1"/>
                </a:solidFill>
                <a:latin typeface="Arial" pitchFamily="34" charset="0"/>
                <a:cs typeface="Arial" pitchFamily="34" charset="0"/>
              </a:defRPr>
            </a:lvl9pPr>
          </a:lstStyle>
          <a:p>
            <a:pPr eaLnBrk="1">
              <a:lnSpc>
                <a:spcPct val="93000"/>
              </a:lnSpc>
              <a:buSzPct val="100000"/>
            </a:pPr>
            <a:r>
              <a:rPr lang="en-US" sz="1400" b="1">
                <a:solidFill>
                  <a:srgbClr val="94BD5E"/>
                </a:solidFill>
                <a:ea typeface="DejaVu Sans"/>
                <a:cs typeface="DejaVu Sans"/>
              </a:rPr>
              <a:t>Green:	Functional pocket residues</a:t>
            </a:r>
          </a:p>
          <a:p>
            <a:pPr eaLnBrk="1">
              <a:lnSpc>
                <a:spcPct val="93000"/>
              </a:lnSpc>
              <a:buSzPct val="100000"/>
            </a:pPr>
            <a:endParaRPr lang="en-US" sz="1400" b="1">
              <a:solidFill>
                <a:srgbClr val="FFFFFF"/>
              </a:solidFill>
              <a:ea typeface="DejaVu Sans"/>
              <a:cs typeface="DejaVu Sans"/>
            </a:endParaRPr>
          </a:p>
          <a:p>
            <a:pPr eaLnBrk="1">
              <a:lnSpc>
                <a:spcPct val="93000"/>
              </a:lnSpc>
              <a:buSzPct val="100000"/>
            </a:pPr>
            <a:r>
              <a:rPr lang="en-US" sz="1400" b="1">
                <a:solidFill>
                  <a:srgbClr val="2300DC"/>
                </a:solidFill>
                <a:ea typeface="DejaVu Sans"/>
                <a:cs typeface="DejaVu Sans"/>
              </a:rPr>
              <a:t>Blue:	Basic = Probably Positive = R+K+H</a:t>
            </a:r>
          </a:p>
          <a:p>
            <a:pPr eaLnBrk="1">
              <a:lnSpc>
                <a:spcPct val="93000"/>
              </a:lnSpc>
              <a:buSzPct val="100000"/>
            </a:pPr>
            <a:endParaRPr lang="en-US" sz="1400" b="1">
              <a:solidFill>
                <a:srgbClr val="FFFFFF"/>
              </a:solidFill>
              <a:ea typeface="DejaVu Sans"/>
              <a:cs typeface="DejaVu Sans"/>
            </a:endParaRPr>
          </a:p>
          <a:p>
            <a:pPr eaLnBrk="1">
              <a:lnSpc>
                <a:spcPct val="93000"/>
              </a:lnSpc>
              <a:buSzPct val="100000"/>
            </a:pPr>
            <a:r>
              <a:rPr lang="en-US" sz="1400" b="1">
                <a:solidFill>
                  <a:srgbClr val="FF0000"/>
                </a:solidFill>
                <a:ea typeface="DejaVu Sans"/>
                <a:cs typeface="DejaVu Sans"/>
              </a:rPr>
              <a:t>Red:	Acid = Probably Negative = E + Q</a:t>
            </a:r>
          </a:p>
          <a:p>
            <a:pPr eaLnBrk="1">
              <a:lnSpc>
                <a:spcPct val="93000"/>
              </a:lnSpc>
              <a:buSzPct val="100000"/>
            </a:pPr>
            <a:endParaRPr lang="en-US" sz="1400" b="1">
              <a:solidFill>
                <a:srgbClr val="FFFFFF"/>
              </a:solidFill>
              <a:ea typeface="DejaVu Sans"/>
              <a:cs typeface="DejaVu Sans"/>
            </a:endParaRPr>
          </a:p>
          <a:p>
            <a:pPr eaLnBrk="1">
              <a:lnSpc>
                <a:spcPct val="93000"/>
              </a:lnSpc>
              <a:buClr>
                <a:srgbClr val="000000"/>
              </a:buClr>
              <a:buSzPct val="100000"/>
            </a:pPr>
            <a:r>
              <a:rPr lang="en-US" sz="1400" b="1">
                <a:solidFill>
                  <a:srgbClr val="CC6633"/>
                </a:solidFill>
                <a:ea typeface="DejaVu Sans"/>
                <a:cs typeface="DejaVu Sans"/>
              </a:rPr>
              <a:t>Brown	</a:t>
            </a:r>
            <a:r>
              <a:rPr lang="en-US" sz="1200" b="1">
                <a:solidFill>
                  <a:srgbClr val="CC6633"/>
                </a:solidFill>
                <a:ea typeface="DejaVu Sans"/>
                <a:cs typeface="DejaVu Sans"/>
              </a:rPr>
              <a:t>ALPHA D-GALACTOSE</a:t>
            </a:r>
            <a:endParaRPr lang="en-US" sz="1400" b="1">
              <a:solidFill>
                <a:srgbClr val="FFFFFF"/>
              </a:solidFill>
              <a:ea typeface="DejaVu Sans"/>
              <a:cs typeface="DejaVu Sans"/>
            </a:endParaRPr>
          </a:p>
          <a:p>
            <a:pPr eaLnBrk="1">
              <a:lnSpc>
                <a:spcPct val="93000"/>
              </a:lnSpc>
              <a:buSzPct val="100000"/>
            </a:pPr>
            <a:endParaRPr lang="en-US" sz="1400" b="1">
              <a:solidFill>
                <a:srgbClr val="FFFFFF"/>
              </a:solidFill>
              <a:ea typeface="DejaVu Sans"/>
              <a:cs typeface="DejaVu Sans"/>
            </a:endParaRPr>
          </a:p>
        </p:txBody>
      </p:sp>
      <p:pic>
        <p:nvPicPr>
          <p:cNvPr id="14029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775" y="1641475"/>
            <a:ext cx="3316288"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0295" name="Rectangle 6"/>
          <p:cNvSpPr>
            <a:spLocks noChangeArrowheads="1"/>
          </p:cNvSpPr>
          <p:nvPr/>
        </p:nvSpPr>
        <p:spPr bwMode="auto">
          <a:xfrm>
            <a:off x="5391150" y="6505575"/>
            <a:ext cx="33988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ko-KR" i="1">
                <a:solidFill>
                  <a:srgbClr val="BFBFBF"/>
                </a:solidFill>
                <a:ea typeface="Gulim" pitchFamily="34" charset="-127"/>
              </a:rPr>
              <a:t>Jimenez-Morales, Liang, Eisenberg</a:t>
            </a:r>
            <a:endParaRPr lang="en-US">
              <a:solidFill>
                <a:srgbClr val="BFBFBF"/>
              </a:solidFill>
            </a:endParaRPr>
          </a:p>
        </p:txBody>
      </p:sp>
      <p:grpSp>
        <p:nvGrpSpPr>
          <p:cNvPr id="140296" name="Group 7"/>
          <p:cNvGrpSpPr>
            <a:grpSpLocks/>
          </p:cNvGrpSpPr>
          <p:nvPr/>
        </p:nvGrpSpPr>
        <p:grpSpPr bwMode="auto">
          <a:xfrm>
            <a:off x="1543050" y="1866900"/>
            <a:ext cx="4132263" cy="2000250"/>
            <a:chOff x="1695450" y="2867025"/>
            <a:chExt cx="4132957" cy="2000250"/>
          </a:xfrm>
        </p:grpSpPr>
        <p:sp>
          <p:nvSpPr>
            <p:cNvPr id="140297" name="TextBox 8"/>
            <p:cNvSpPr txBox="1">
              <a:spLocks noChangeArrowheads="1"/>
            </p:cNvSpPr>
            <p:nvPr/>
          </p:nvSpPr>
          <p:spPr bwMode="auto">
            <a:xfrm>
              <a:off x="4202641" y="2867025"/>
              <a:ext cx="16257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2800">
                  <a:solidFill>
                    <a:srgbClr val="FFFFFF"/>
                  </a:solidFill>
                </a:rPr>
                <a:t>Crowded</a:t>
              </a:r>
              <a:endParaRPr lang="en-US" sz="1200">
                <a:solidFill>
                  <a:srgbClr val="FFFFFF"/>
                </a:solidFill>
              </a:endParaRPr>
            </a:p>
          </p:txBody>
        </p:sp>
        <p:cxnSp>
          <p:nvCxnSpPr>
            <p:cNvPr id="140298" name="Straight Arrow Connector 9"/>
            <p:cNvCxnSpPr>
              <a:cxnSpLocks noChangeShapeType="1"/>
            </p:cNvCxnSpPr>
            <p:nvPr/>
          </p:nvCxnSpPr>
          <p:spPr bwMode="auto">
            <a:xfrm flipH="1">
              <a:off x="3228975" y="3181350"/>
              <a:ext cx="973666" cy="590549"/>
            </a:xfrm>
            <a:prstGeom prst="straightConnector1">
              <a:avLst/>
            </a:prstGeom>
            <a:noFill/>
            <a:ln w="15875" algn="ctr">
              <a:solidFill>
                <a:schemeClr val="bg1"/>
              </a:solidFill>
              <a:round/>
              <a:headEnd/>
              <a:tailEnd type="arrow" w="med" len="lg"/>
            </a:ln>
          </p:spPr>
        </p:cxnSp>
        <p:sp>
          <p:nvSpPr>
            <p:cNvPr id="140299" name="Oval 10"/>
            <p:cNvSpPr>
              <a:spLocks noChangeArrowheads="1"/>
            </p:cNvSpPr>
            <p:nvPr/>
          </p:nvSpPr>
          <p:spPr bwMode="auto">
            <a:xfrm>
              <a:off x="1695450" y="3429000"/>
              <a:ext cx="1666875" cy="1438275"/>
            </a:xfrm>
            <a:prstGeom prst="ellipse">
              <a:avLst/>
            </a:prstGeom>
            <a:noFill/>
            <a:ln w="15875"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pPr defTabSz="457200" hangingPunct="0">
                <a:lnSpc>
                  <a:spcPct val="93000"/>
                </a:lnSpc>
                <a:buClr>
                  <a:srgbClr val="000000"/>
                </a:buClr>
                <a:buSzPct val="100000"/>
                <a:buFont typeface="Times New Roman" pitchFamily="18" charset="0"/>
                <a:buNone/>
              </a:pPr>
              <a:endParaRPr lang="en-US" sz="1800">
                <a:solidFill>
                  <a:srgbClr val="000000"/>
                </a:solidFill>
                <a:ea typeface="DejaVu Sans"/>
                <a:cs typeface="DejaVu Sans"/>
              </a:endParaRPr>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415925" y="1069975"/>
            <a:ext cx="833755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txBody>
          <a:bodyPr t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400" b="1" dirty="0">
                <a:solidFill>
                  <a:srgbClr val="000000"/>
                </a:solidFill>
              </a:rPr>
              <a:t> </a:t>
            </a:r>
            <a:r>
              <a:rPr lang="en-US" sz="4400" b="1" i="1" dirty="0">
                <a:solidFill>
                  <a:srgbClr val="0033CC"/>
                </a:solidFill>
              </a:rPr>
              <a:t>RyR</a:t>
            </a:r>
            <a:r>
              <a:rPr lang="en-US" sz="4400" b="1" dirty="0">
                <a:solidFill>
                  <a:srgbClr val="0033CC"/>
                </a:solidFill>
              </a:rPr>
              <a:t> </a:t>
            </a:r>
            <a:r>
              <a:rPr lang="en-US" sz="4400" b="1" i="1" dirty="0">
                <a:solidFill>
                  <a:srgbClr val="0033CC"/>
                </a:solidFill>
              </a:rPr>
              <a:t>Receptor</a:t>
            </a:r>
          </a:p>
          <a:p>
            <a:pPr algn="ctr">
              <a:spcBef>
                <a:spcPct val="50000"/>
              </a:spcBef>
            </a:pPr>
            <a:r>
              <a:rPr lang="en-US" sz="2400" b="1" dirty="0">
                <a:solidFill>
                  <a:srgbClr val="000000"/>
                </a:solidFill>
              </a:rPr>
              <a:t>Gillespie, Meissner, Le Xu, et al, </a:t>
            </a:r>
            <a:br>
              <a:rPr lang="en-US" sz="2400" b="1" dirty="0">
                <a:solidFill>
                  <a:srgbClr val="000000"/>
                </a:solidFill>
              </a:rPr>
            </a:br>
            <a:r>
              <a:rPr lang="en-US" sz="2400" b="1" i="1" dirty="0">
                <a:solidFill>
                  <a:srgbClr val="000000"/>
                </a:solidFill>
              </a:rPr>
              <a:t>not</a:t>
            </a:r>
            <a:r>
              <a:rPr lang="en-US" sz="2400" i="1" dirty="0">
                <a:solidFill>
                  <a:srgbClr val="000000"/>
                </a:solidFill>
              </a:rPr>
              <a:t> Bob Eisenberg</a:t>
            </a:r>
          </a:p>
          <a:p>
            <a:pPr algn="ctr">
              <a:spcBef>
                <a:spcPct val="50000"/>
              </a:spcBef>
            </a:pPr>
            <a:endParaRPr lang="en-US" sz="2400" i="1" dirty="0">
              <a:solidFill>
                <a:srgbClr val="000000"/>
              </a:solidFill>
            </a:endParaRPr>
          </a:p>
          <a:p>
            <a:pPr algn="ctr">
              <a:spcBef>
                <a:spcPct val="50000"/>
              </a:spcBef>
            </a:pPr>
            <a:endParaRPr lang="en-US" sz="2400" i="1" dirty="0">
              <a:solidFill>
                <a:srgbClr val="000000"/>
              </a:solidFill>
            </a:endParaRPr>
          </a:p>
          <a:p>
            <a:pPr>
              <a:spcBef>
                <a:spcPct val="50000"/>
              </a:spcBef>
            </a:pPr>
            <a:r>
              <a:rPr lang="en-US" b="1" dirty="0">
                <a:solidFill>
                  <a:srgbClr val="000000"/>
                </a:solidFill>
                <a:sym typeface="Wingdings" pitchFamily="2" charset="2"/>
              </a:rPr>
              <a:t>       </a:t>
            </a:r>
            <a:r>
              <a:rPr lang="en-US" sz="2400" b="1" dirty="0">
                <a:solidFill>
                  <a:srgbClr val="000000"/>
                </a:solidFill>
              </a:rPr>
              <a:t>More than 120 combinations of solutions </a:t>
            </a:r>
            <a:r>
              <a:rPr lang="en-US" sz="2000" dirty="0">
                <a:solidFill>
                  <a:srgbClr val="000000"/>
                </a:solidFill>
              </a:rPr>
              <a:t>&amp; </a:t>
            </a:r>
            <a:r>
              <a:rPr lang="en-US" sz="2400" b="1" dirty="0">
                <a:solidFill>
                  <a:srgbClr val="000000"/>
                </a:solidFill>
              </a:rPr>
              <a:t>mutants</a:t>
            </a:r>
          </a:p>
          <a:p>
            <a:pPr>
              <a:spcBef>
                <a:spcPct val="50000"/>
              </a:spcBef>
            </a:pPr>
            <a:r>
              <a:rPr lang="en-US" b="1" dirty="0">
                <a:solidFill>
                  <a:srgbClr val="000000"/>
                </a:solidFill>
                <a:sym typeface="Wingdings" pitchFamily="2" charset="2"/>
              </a:rPr>
              <a:t></a:t>
            </a:r>
            <a:r>
              <a:rPr lang="en-US" sz="2400" b="1" dirty="0">
                <a:solidFill>
                  <a:srgbClr val="000000"/>
                </a:solidFill>
                <a:sym typeface="Wingdings" pitchFamily="2" charset="2"/>
              </a:rPr>
              <a:t>     </a:t>
            </a:r>
            <a:r>
              <a:rPr lang="en-US" sz="2400" b="1" dirty="0">
                <a:solidFill>
                  <a:srgbClr val="000000"/>
                </a:solidFill>
              </a:rPr>
              <a:t>7 mutants with significant effects fit successfully</a:t>
            </a:r>
          </a:p>
        </p:txBody>
      </p:sp>
      <p:sp>
        <p:nvSpPr>
          <p:cNvPr id="141315" name="Text Box 4"/>
          <p:cNvSpPr txBox="1">
            <a:spLocks noChangeArrowheads="1"/>
          </p:cNvSpPr>
          <p:nvPr/>
        </p:nvSpPr>
        <p:spPr bwMode="auto">
          <a:xfrm>
            <a:off x="1828800" y="733425"/>
            <a:ext cx="5095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800" b="1" i="1">
                <a:solidFill>
                  <a:srgbClr val="0033CC"/>
                </a:solidFill>
              </a:rPr>
              <a:t>Best Evidence is from the</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3956051" y="549275"/>
            <a:ext cx="4267200" cy="3040063"/>
            <a:chOff x="2495" y="1821"/>
            <a:chExt cx="2688" cy="1915"/>
          </a:xfrm>
        </p:grpSpPr>
        <p:pic>
          <p:nvPicPr>
            <p:cNvPr id="11282" name="Picture 22" descr="NSMB_Fig03"/>
            <p:cNvPicPr>
              <a:picLocks noChangeAspect="1" noChangeArrowheads="1"/>
            </p:cNvPicPr>
            <p:nvPr/>
          </p:nvPicPr>
          <p:blipFill>
            <a:blip r:embed="rId3" cstate="print"/>
            <a:srcRect/>
            <a:stretch>
              <a:fillRect/>
            </a:stretch>
          </p:blipFill>
          <p:spPr bwMode="auto">
            <a:xfrm>
              <a:off x="2565" y="1821"/>
              <a:ext cx="2591" cy="1702"/>
            </a:xfrm>
            <a:prstGeom prst="rect">
              <a:avLst/>
            </a:prstGeom>
            <a:noFill/>
            <a:ln w="63500">
              <a:solidFill>
                <a:srgbClr val="FFFFFF"/>
              </a:solidFill>
              <a:miter lim="800000"/>
              <a:headEnd/>
              <a:tailEnd/>
            </a:ln>
          </p:spPr>
        </p:pic>
        <p:sp>
          <p:nvSpPr>
            <p:cNvPr id="11283" name="Text Box 5"/>
            <p:cNvSpPr txBox="1">
              <a:spLocks noChangeArrowheads="1"/>
            </p:cNvSpPr>
            <p:nvPr/>
          </p:nvSpPr>
          <p:spPr bwMode="auto">
            <a:xfrm>
              <a:off x="2495" y="3563"/>
              <a:ext cx="2688" cy="173"/>
            </a:xfrm>
            <a:prstGeom prst="rect">
              <a:avLst/>
            </a:prstGeom>
            <a:noFill/>
            <a:ln w="12700">
              <a:noFill/>
              <a:miter lim="800000"/>
              <a:headEnd type="none" w="sm" len="sm"/>
              <a:tailEnd type="none" w="sm" len="sm"/>
            </a:ln>
          </p:spPr>
          <p:txBody>
            <a:bodyPr>
              <a:spAutoFit/>
            </a:bodyPr>
            <a:lstStyle/>
            <a:p>
              <a:pPr algn="ctr" eaLnBrk="0" hangingPunct="0"/>
              <a:r>
                <a:rPr lang="en-US" sz="1200" dirty="0" err="1">
                  <a:solidFill>
                    <a:srgbClr val="FFFFFF"/>
                  </a:solidFill>
                  <a:latin typeface="Arial" charset="0"/>
                  <a:cs typeface="+mn-cs"/>
                </a:rPr>
                <a:t>Sams</a:t>
              </a:r>
              <a:r>
                <a:rPr lang="en-US" sz="1200" dirty="0" err="1">
                  <a:solidFill>
                    <a:srgbClr val="FFFFFF"/>
                  </a:solidFill>
                  <a:latin typeface="Arial" charset="0"/>
                  <a:cs typeface="Arial" charset="0"/>
                </a:rPr>
                <a:t>ó</a:t>
              </a:r>
              <a:r>
                <a:rPr lang="en-US" sz="1200" dirty="0">
                  <a:solidFill>
                    <a:srgbClr val="FFFFFF"/>
                  </a:solidFill>
                  <a:latin typeface="Arial" charset="0"/>
                  <a:cs typeface="+mn-cs"/>
                </a:rPr>
                <a:t> </a:t>
              </a:r>
              <a:r>
                <a:rPr lang="en-US" sz="1050" dirty="0">
                  <a:solidFill>
                    <a:srgbClr val="FFFFFF"/>
                  </a:solidFill>
                  <a:latin typeface="Arial" charset="0"/>
                  <a:cs typeface="+mn-cs"/>
                </a:rPr>
                <a:t>et </a:t>
              </a:r>
              <a:r>
                <a:rPr lang="en-US" sz="1050" dirty="0" smtClean="0">
                  <a:solidFill>
                    <a:srgbClr val="FFFFFF"/>
                  </a:solidFill>
                  <a:latin typeface="Arial" charset="0"/>
                  <a:cs typeface="+mn-cs"/>
                </a:rPr>
                <a:t>al</a:t>
              </a:r>
              <a:r>
                <a:rPr lang="en-US" sz="1200" dirty="0" smtClean="0">
                  <a:solidFill>
                    <a:srgbClr val="FFFFFF"/>
                  </a:solidFill>
                  <a:latin typeface="Arial" charset="0"/>
                  <a:cs typeface="+mn-cs"/>
                </a:rPr>
                <a:t>, </a:t>
              </a:r>
              <a:r>
                <a:rPr lang="en-US" sz="1200" dirty="0">
                  <a:solidFill>
                    <a:srgbClr val="FFFFFF"/>
                  </a:solidFill>
                  <a:latin typeface="Arial" charset="0"/>
                  <a:cs typeface="+mn-cs"/>
                </a:rPr>
                <a:t>2005, </a:t>
              </a:r>
              <a:r>
                <a:rPr lang="en-US" sz="1200" dirty="0" smtClean="0">
                  <a:solidFill>
                    <a:srgbClr val="FFFFFF"/>
                  </a:solidFill>
                  <a:latin typeface="Arial" charset="0"/>
                  <a:cs typeface="+mn-cs"/>
                </a:rPr>
                <a:t>Nature </a:t>
              </a:r>
              <a:r>
                <a:rPr lang="en-US" sz="1200" dirty="0" err="1">
                  <a:solidFill>
                    <a:srgbClr val="FFFFFF"/>
                  </a:solidFill>
                  <a:latin typeface="Arial" charset="0"/>
                  <a:cs typeface="+mn-cs"/>
                </a:rPr>
                <a:t>Struct</a:t>
              </a:r>
              <a:r>
                <a:rPr lang="en-US" sz="1200" dirty="0">
                  <a:solidFill>
                    <a:srgbClr val="FFFFFF"/>
                  </a:solidFill>
                  <a:latin typeface="Arial" charset="0"/>
                  <a:cs typeface="+mn-cs"/>
                </a:rPr>
                <a:t> </a:t>
              </a:r>
              <a:r>
                <a:rPr lang="en-US" sz="1200" dirty="0" err="1">
                  <a:solidFill>
                    <a:srgbClr val="FFFFFF"/>
                  </a:solidFill>
                  <a:latin typeface="Arial" charset="0"/>
                  <a:cs typeface="+mn-cs"/>
                </a:rPr>
                <a:t>Mol</a:t>
              </a:r>
              <a:r>
                <a:rPr lang="en-US" sz="1200" dirty="0">
                  <a:solidFill>
                    <a:srgbClr val="FFFFFF"/>
                  </a:solidFill>
                  <a:latin typeface="Arial" charset="0"/>
                  <a:cs typeface="+mn-cs"/>
                </a:rPr>
                <a:t> </a:t>
              </a:r>
              <a:r>
                <a:rPr lang="en-US" sz="1200" dirty="0" err="1">
                  <a:solidFill>
                    <a:srgbClr val="FFFFFF"/>
                  </a:solidFill>
                  <a:latin typeface="Arial" charset="0"/>
                  <a:cs typeface="+mn-cs"/>
                </a:rPr>
                <a:t>Biol</a:t>
              </a:r>
              <a:r>
                <a:rPr lang="en-US" sz="1200" dirty="0">
                  <a:solidFill>
                    <a:srgbClr val="FFFFFF"/>
                  </a:solidFill>
                  <a:latin typeface="Arial" charset="0"/>
                  <a:cs typeface="+mn-cs"/>
                </a:rPr>
                <a:t> </a:t>
              </a:r>
              <a:r>
                <a:rPr lang="en-US" sz="1200" dirty="0" smtClean="0">
                  <a:solidFill>
                    <a:srgbClr val="FFFFFF"/>
                  </a:solidFill>
                  <a:latin typeface="Arial" charset="0"/>
                  <a:cs typeface="+mn-cs"/>
                </a:rPr>
                <a:t>12: </a:t>
              </a:r>
              <a:r>
                <a:rPr lang="en-US" sz="1200" dirty="0">
                  <a:solidFill>
                    <a:srgbClr val="FFFFFF"/>
                  </a:solidFill>
                  <a:latin typeface="Arial" charset="0"/>
                  <a:cs typeface="+mn-cs"/>
                </a:rPr>
                <a:t>539-44</a:t>
              </a:r>
            </a:p>
          </p:txBody>
        </p:sp>
      </p:grpSp>
      <p:grpSp>
        <p:nvGrpSpPr>
          <p:cNvPr id="3" name="Group 21"/>
          <p:cNvGrpSpPr>
            <a:grpSpLocks/>
          </p:cNvGrpSpPr>
          <p:nvPr/>
        </p:nvGrpSpPr>
        <p:grpSpPr bwMode="auto">
          <a:xfrm>
            <a:off x="877888" y="1239838"/>
            <a:ext cx="4953000" cy="2819400"/>
            <a:chOff x="528" y="2256"/>
            <a:chExt cx="3119" cy="1776"/>
          </a:xfrm>
        </p:grpSpPr>
        <p:sp>
          <p:nvSpPr>
            <p:cNvPr id="11277" name="Rectangle 8"/>
            <p:cNvSpPr>
              <a:spLocks noChangeArrowheads="1"/>
            </p:cNvSpPr>
            <p:nvPr/>
          </p:nvSpPr>
          <p:spPr bwMode="auto">
            <a:xfrm>
              <a:off x="3455" y="2976"/>
              <a:ext cx="192" cy="240"/>
            </a:xfrm>
            <a:prstGeom prst="rect">
              <a:avLst/>
            </a:prstGeom>
            <a:noFill/>
            <a:ln w="25400">
              <a:solidFill>
                <a:srgbClr val="FF6600"/>
              </a:solidFill>
              <a:miter lim="800000"/>
              <a:headEnd/>
              <a:tailEnd/>
            </a:ln>
          </p:spPr>
          <p:txBody>
            <a:bodyPr wrap="none" anchor="ctr"/>
            <a:lstStyle/>
            <a:p>
              <a:pPr eaLnBrk="0" hangingPunct="0"/>
              <a:endParaRPr lang="en-US" sz="2000">
                <a:solidFill>
                  <a:srgbClr val="FFFF00"/>
                </a:solidFill>
                <a:latin typeface="Arial" charset="0"/>
                <a:cs typeface="+mn-cs"/>
              </a:endParaRPr>
            </a:p>
          </p:txBody>
        </p:sp>
        <p:grpSp>
          <p:nvGrpSpPr>
            <p:cNvPr id="11278" name="Group 20"/>
            <p:cNvGrpSpPr>
              <a:grpSpLocks/>
            </p:cNvGrpSpPr>
            <p:nvPr/>
          </p:nvGrpSpPr>
          <p:grpSpPr bwMode="auto">
            <a:xfrm>
              <a:off x="528" y="2256"/>
              <a:ext cx="2927" cy="1776"/>
              <a:chOff x="769" y="2256"/>
              <a:chExt cx="2927" cy="1776"/>
            </a:xfrm>
          </p:grpSpPr>
          <p:sp>
            <p:nvSpPr>
              <p:cNvPr id="11279" name="Line 9"/>
              <p:cNvSpPr>
                <a:spLocks noChangeShapeType="1"/>
              </p:cNvSpPr>
              <p:nvPr/>
            </p:nvSpPr>
            <p:spPr bwMode="auto">
              <a:xfrm>
                <a:off x="2496" y="2256"/>
                <a:ext cx="1200" cy="720"/>
              </a:xfrm>
              <a:prstGeom prst="line">
                <a:avLst/>
              </a:prstGeom>
              <a:noFill/>
              <a:ln w="38100">
                <a:solidFill>
                  <a:srgbClr val="FF6600"/>
                </a:solidFill>
                <a:round/>
                <a:headEnd/>
                <a:tailEnd type="arrow" w="med" len="lg"/>
              </a:ln>
            </p:spPr>
            <p:txBody>
              <a:bodyPr/>
              <a:lstStyle/>
              <a:p>
                <a:pPr eaLnBrk="0" hangingPunct="0"/>
                <a:endParaRPr lang="en-US" sz="2000">
                  <a:solidFill>
                    <a:srgbClr val="FFFF00"/>
                  </a:solidFill>
                  <a:latin typeface="Arial" charset="0"/>
                  <a:cs typeface="+mn-cs"/>
                </a:endParaRPr>
              </a:p>
            </p:txBody>
          </p:sp>
          <p:sp>
            <p:nvSpPr>
              <p:cNvPr id="11280" name="Line 10"/>
              <p:cNvSpPr>
                <a:spLocks noChangeShapeType="1"/>
              </p:cNvSpPr>
              <p:nvPr/>
            </p:nvSpPr>
            <p:spPr bwMode="auto">
              <a:xfrm flipV="1">
                <a:off x="2496" y="3216"/>
                <a:ext cx="1200" cy="816"/>
              </a:xfrm>
              <a:prstGeom prst="line">
                <a:avLst/>
              </a:prstGeom>
              <a:noFill/>
              <a:ln w="38100">
                <a:solidFill>
                  <a:srgbClr val="FF6600"/>
                </a:solidFill>
                <a:round/>
                <a:headEnd/>
                <a:tailEnd type="arrow" w="med" len="lg"/>
              </a:ln>
            </p:spPr>
            <p:txBody>
              <a:bodyPr/>
              <a:lstStyle/>
              <a:p>
                <a:pPr eaLnBrk="0" hangingPunct="0"/>
                <a:endParaRPr lang="en-US" sz="2000">
                  <a:solidFill>
                    <a:srgbClr val="FFFF00"/>
                  </a:solidFill>
                  <a:latin typeface="Arial" charset="0"/>
                  <a:cs typeface="+mn-cs"/>
                </a:endParaRPr>
              </a:p>
            </p:txBody>
          </p:sp>
          <p:pic>
            <p:nvPicPr>
              <p:cNvPr id="11281" name="Picture 11" descr="gPRvsXP 2"/>
              <p:cNvPicPr>
                <a:picLocks noChangeAspect="1" noChangeArrowheads="1"/>
              </p:cNvPicPr>
              <p:nvPr/>
            </p:nvPicPr>
            <p:blipFill>
              <a:blip r:embed="rId4" cstate="print"/>
              <a:srcRect/>
              <a:stretch>
                <a:fillRect/>
              </a:stretch>
            </p:blipFill>
            <p:spPr bwMode="auto">
              <a:xfrm>
                <a:off x="769" y="2256"/>
                <a:ext cx="1727" cy="1770"/>
              </a:xfrm>
              <a:prstGeom prst="rect">
                <a:avLst/>
              </a:prstGeom>
              <a:noFill/>
              <a:ln w="25400">
                <a:solidFill>
                  <a:srgbClr val="FF6600"/>
                </a:solidFill>
                <a:miter lim="800000"/>
                <a:headEnd/>
                <a:tailEnd/>
              </a:ln>
            </p:spPr>
          </p:pic>
        </p:grpSp>
      </p:grpSp>
      <p:sp>
        <p:nvSpPr>
          <p:cNvPr id="11268" name="Slide Number Placeholder 3"/>
          <p:cNvSpPr>
            <a:spLocks noGrp="1"/>
          </p:cNvSpPr>
          <p:nvPr>
            <p:ph type="sldNum" sz="quarter" idx="12"/>
          </p:nvPr>
        </p:nvSpPr>
        <p:spPr>
          <a:noFill/>
        </p:spPr>
        <p:txBody>
          <a:bodyPr/>
          <a:lstStyle/>
          <a:p>
            <a:fld id="{C48425CC-B779-4754-9DF0-63A76D06B4F3}" type="slidenum">
              <a:rPr lang="en-US" smtClean="0">
                <a:solidFill>
                  <a:srgbClr val="FFFF00"/>
                </a:solidFill>
              </a:rPr>
              <a:pPr/>
              <a:t>48</a:t>
            </a:fld>
            <a:endParaRPr lang="en-US" smtClean="0">
              <a:solidFill>
                <a:srgbClr val="FFFF00"/>
              </a:solidFill>
            </a:endParaRPr>
          </a:p>
        </p:txBody>
      </p:sp>
      <p:sp>
        <p:nvSpPr>
          <p:cNvPr id="14" name="Rectangle 13"/>
          <p:cNvSpPr>
            <a:spLocks noChangeArrowheads="1"/>
          </p:cNvSpPr>
          <p:nvPr/>
        </p:nvSpPr>
        <p:spPr bwMode="auto">
          <a:xfrm>
            <a:off x="1847850" y="2392363"/>
            <a:ext cx="806450" cy="1074737"/>
          </a:xfrm>
          <a:prstGeom prst="rect">
            <a:avLst/>
          </a:prstGeom>
          <a:noFill/>
          <a:ln w="38100" algn="ctr">
            <a:solidFill>
              <a:srgbClr val="FF4CFF"/>
            </a:solidFill>
            <a:round/>
            <a:headEnd/>
            <a:tailEnd/>
          </a:ln>
        </p:spPr>
        <p:txBody>
          <a:bodyPr/>
          <a:lstStyle/>
          <a:p>
            <a:pPr eaLnBrk="0" hangingPunct="0"/>
            <a:endParaRPr lang="en-US" sz="2000">
              <a:solidFill>
                <a:srgbClr val="FFFF00"/>
              </a:solidFill>
              <a:latin typeface="Arial" charset="0"/>
              <a:cs typeface="+mn-cs"/>
            </a:endParaRPr>
          </a:p>
        </p:txBody>
      </p:sp>
      <p:pic>
        <p:nvPicPr>
          <p:cNvPr id="13" name="Picture 12" descr="geom ions.tif"/>
          <p:cNvPicPr>
            <a:picLocks noChangeAspect="1"/>
          </p:cNvPicPr>
          <p:nvPr/>
        </p:nvPicPr>
        <p:blipFill>
          <a:blip r:embed="rId5" cstate="print"/>
          <a:srcRect l="1878" t="1401" r="2266" b="1999"/>
          <a:stretch>
            <a:fillRect/>
          </a:stretch>
        </p:blipFill>
        <p:spPr bwMode="auto">
          <a:xfrm>
            <a:off x="1847850" y="2392363"/>
            <a:ext cx="793750" cy="1074737"/>
          </a:xfrm>
          <a:prstGeom prst="rect">
            <a:avLst/>
          </a:prstGeom>
          <a:noFill/>
          <a:ln w="38100">
            <a:solidFill>
              <a:srgbClr val="FF4CFF"/>
            </a:solidFill>
            <a:miter lim="800000"/>
            <a:headEnd/>
            <a:tailEnd/>
          </a:ln>
        </p:spPr>
      </p:pic>
      <p:pic>
        <p:nvPicPr>
          <p:cNvPr id="22" name="Picture 21" descr="geom ions.tif"/>
          <p:cNvPicPr>
            <a:picLocks noChangeAspect="1"/>
          </p:cNvPicPr>
          <p:nvPr/>
        </p:nvPicPr>
        <p:blipFill>
          <a:blip r:embed="rId6" cstate="print"/>
          <a:srcRect l="1401" t="2266" r="1999" b="1878"/>
          <a:stretch>
            <a:fillRect/>
          </a:stretch>
        </p:blipFill>
        <p:spPr bwMode="auto">
          <a:xfrm>
            <a:off x="5016500" y="3897313"/>
            <a:ext cx="2743200" cy="2027237"/>
          </a:xfrm>
          <a:prstGeom prst="rect">
            <a:avLst/>
          </a:prstGeom>
          <a:noFill/>
          <a:ln w="38100">
            <a:solidFill>
              <a:srgbClr val="FF4CFF"/>
            </a:solidFill>
            <a:miter lim="800000"/>
            <a:headEnd/>
            <a:tailEnd/>
          </a:ln>
        </p:spPr>
      </p:pic>
      <p:pic>
        <p:nvPicPr>
          <p:cNvPr id="17" name="Picture 23" descr="amino_acids"/>
          <p:cNvPicPr>
            <a:picLocks noChangeAspect="1" noChangeArrowheads="1"/>
          </p:cNvPicPr>
          <p:nvPr/>
        </p:nvPicPr>
        <p:blipFill>
          <a:blip r:embed="rId7" cstate="print">
            <a:clrChange>
              <a:clrFrom>
                <a:srgbClr val="FFFFFF"/>
              </a:clrFrom>
              <a:clrTo>
                <a:srgbClr val="FFFFFF">
                  <a:alpha val="0"/>
                </a:srgbClr>
              </a:clrTo>
            </a:clrChange>
          </a:blip>
          <a:srcRect l="33788" t="3662" r="2193" b="54240"/>
          <a:stretch>
            <a:fillRect/>
          </a:stretch>
        </p:blipFill>
        <p:spPr bwMode="auto">
          <a:xfrm>
            <a:off x="2228850" y="2852738"/>
            <a:ext cx="457200" cy="415925"/>
          </a:xfrm>
          <a:prstGeom prst="rect">
            <a:avLst/>
          </a:prstGeom>
          <a:noFill/>
          <a:ln w="9525">
            <a:noFill/>
            <a:miter lim="800000"/>
            <a:headEnd/>
            <a:tailEnd/>
          </a:ln>
        </p:spPr>
      </p:pic>
      <p:pic>
        <p:nvPicPr>
          <p:cNvPr id="19" name="Picture 23" descr="amino_acids"/>
          <p:cNvPicPr>
            <a:picLocks noChangeAspect="1" noChangeArrowheads="1"/>
          </p:cNvPicPr>
          <p:nvPr/>
        </p:nvPicPr>
        <p:blipFill>
          <a:blip r:embed="rId8" cstate="print">
            <a:clrChange>
              <a:clrFrom>
                <a:srgbClr val="FFFFFF"/>
              </a:clrFrom>
              <a:clrTo>
                <a:srgbClr val="FFFFFF">
                  <a:alpha val="0"/>
                </a:srgbClr>
              </a:clrTo>
            </a:clrChange>
          </a:blip>
          <a:srcRect l="2193" t="54240" r="33788" b="3662"/>
          <a:stretch>
            <a:fillRect/>
          </a:stretch>
        </p:blipFill>
        <p:spPr bwMode="auto">
          <a:xfrm>
            <a:off x="1691245" y="2933154"/>
            <a:ext cx="457200" cy="415925"/>
          </a:xfrm>
          <a:prstGeom prst="rect">
            <a:avLst/>
          </a:prstGeom>
          <a:noFill/>
          <a:ln w="9525">
            <a:noFill/>
            <a:miter lim="800000"/>
            <a:headEnd/>
            <a:tailEnd/>
          </a:ln>
        </p:spPr>
      </p:pic>
      <p:sp>
        <p:nvSpPr>
          <p:cNvPr id="20" name="TextBox 19"/>
          <p:cNvSpPr txBox="1">
            <a:spLocks noChangeArrowheads="1"/>
          </p:cNvSpPr>
          <p:nvPr/>
        </p:nvSpPr>
        <p:spPr bwMode="auto">
          <a:xfrm>
            <a:off x="1692275" y="4197100"/>
            <a:ext cx="3109913" cy="2246769"/>
          </a:xfrm>
          <a:prstGeom prst="rect">
            <a:avLst/>
          </a:prstGeom>
          <a:noFill/>
          <a:ln w="9525">
            <a:noFill/>
            <a:miter lim="800000"/>
            <a:headEnd/>
            <a:tailEnd/>
          </a:ln>
        </p:spPr>
        <p:txBody>
          <a:bodyPr>
            <a:spAutoFit/>
          </a:bodyPr>
          <a:lstStyle/>
          <a:p>
            <a:pPr marL="168275" indent="-168275" eaLnBrk="0" hangingPunct="0">
              <a:buFont typeface="Arial" charset="0"/>
              <a:buChar char="•"/>
            </a:pPr>
            <a:r>
              <a:rPr lang="en-US" sz="2000" dirty="0">
                <a:solidFill>
                  <a:srgbClr val="FFFF00"/>
                </a:solidFill>
                <a:latin typeface="Arial" charset="0"/>
                <a:cs typeface="+mn-cs"/>
              </a:rPr>
              <a:t>4 negative charges</a:t>
            </a:r>
          </a:p>
          <a:p>
            <a:pPr marL="168275" indent="-168275" eaLnBrk="0" hangingPunct="0">
              <a:buFont typeface="Arial" charset="0"/>
              <a:buChar char="•"/>
            </a:pPr>
            <a:r>
              <a:rPr lang="en-US" sz="2000" dirty="0">
                <a:solidFill>
                  <a:srgbClr val="FFFF00"/>
                </a:solidFill>
                <a:latin typeface="Arial" charset="0"/>
                <a:cs typeface="+mn-cs"/>
              </a:rPr>
              <a:t>Cylinder 10 Å </a:t>
            </a:r>
            <a:r>
              <a:rPr lang="en-US" sz="1400" dirty="0">
                <a:solidFill>
                  <a:srgbClr val="FFFF00"/>
                </a:solidFill>
                <a:latin typeface="Arial" charset="0"/>
                <a:cs typeface="+mn-cs"/>
              </a:rPr>
              <a:t>long</a:t>
            </a:r>
            <a:r>
              <a:rPr lang="en-US" sz="2000" dirty="0">
                <a:solidFill>
                  <a:srgbClr val="FFFF00"/>
                </a:solidFill>
                <a:latin typeface="Arial" charset="0"/>
                <a:cs typeface="+mn-cs"/>
              </a:rPr>
              <a:t>, </a:t>
            </a:r>
            <a:br>
              <a:rPr lang="en-US" sz="2000" dirty="0">
                <a:solidFill>
                  <a:srgbClr val="FFFF00"/>
                </a:solidFill>
                <a:latin typeface="Arial" charset="0"/>
                <a:cs typeface="+mn-cs"/>
              </a:rPr>
            </a:br>
            <a:r>
              <a:rPr lang="en-US" sz="2000" dirty="0">
                <a:solidFill>
                  <a:srgbClr val="FFFF00"/>
                </a:solidFill>
                <a:latin typeface="Arial" charset="0"/>
                <a:cs typeface="+mn-cs"/>
              </a:rPr>
              <a:t>                8 Å </a:t>
            </a:r>
            <a:r>
              <a:rPr lang="en-US" sz="1400" dirty="0">
                <a:solidFill>
                  <a:srgbClr val="FFFF00"/>
                </a:solidFill>
                <a:latin typeface="Arial" charset="0"/>
                <a:cs typeface="+mn-cs"/>
              </a:rPr>
              <a:t>diameter </a:t>
            </a:r>
          </a:p>
          <a:p>
            <a:pPr marL="168275" indent="-168275" eaLnBrk="0" hangingPunct="0">
              <a:buFont typeface="Arial" charset="0"/>
              <a:buChar char="•"/>
            </a:pPr>
            <a:r>
              <a:rPr lang="en-US" sz="2000" dirty="0">
                <a:solidFill>
                  <a:srgbClr val="FFFFFF"/>
                </a:solidFill>
                <a:latin typeface="Arial" charset="0"/>
                <a:cs typeface="+mn-cs"/>
              </a:rPr>
              <a:t>13 M of charge!</a:t>
            </a:r>
          </a:p>
          <a:p>
            <a:pPr marL="168275" indent="-168275" eaLnBrk="0" hangingPunct="0">
              <a:buFont typeface="Arial" charset="0"/>
              <a:buChar char="•"/>
            </a:pPr>
            <a:r>
              <a:rPr lang="en-US" sz="2000" dirty="0">
                <a:solidFill>
                  <a:srgbClr val="FFFFFF"/>
                </a:solidFill>
                <a:latin typeface="Arial" charset="0"/>
                <a:cs typeface="+mn-cs"/>
              </a:rPr>
              <a:t>8 </a:t>
            </a:r>
            <a:r>
              <a:rPr lang="en-US" sz="2000" dirty="0" err="1">
                <a:solidFill>
                  <a:srgbClr val="FFFFFF"/>
                </a:solidFill>
                <a:latin typeface="Arial" charset="0"/>
                <a:cs typeface="+mn-cs"/>
              </a:rPr>
              <a:t>oxygens</a:t>
            </a:r>
            <a:r>
              <a:rPr lang="en-US" sz="2000" dirty="0">
                <a:solidFill>
                  <a:srgbClr val="FFFFFF"/>
                </a:solidFill>
                <a:latin typeface="Arial" charset="0"/>
                <a:cs typeface="+mn-cs"/>
              </a:rPr>
              <a:t> </a:t>
            </a:r>
            <a:r>
              <a:rPr lang="en-US" sz="1200" dirty="0">
                <a:solidFill>
                  <a:srgbClr val="FFFFFF"/>
                </a:solidFill>
                <a:latin typeface="Arial" charset="0"/>
                <a:cs typeface="+mn-cs"/>
              </a:rPr>
              <a:t>with charge -1/2</a:t>
            </a:r>
            <a:r>
              <a:rPr lang="en-US" sz="2000" dirty="0">
                <a:solidFill>
                  <a:srgbClr val="FFFFFF"/>
                </a:solidFill>
                <a:latin typeface="Arial" charset="0"/>
                <a:cs typeface="+mn-cs"/>
              </a:rPr>
              <a:t> </a:t>
            </a:r>
          </a:p>
          <a:p>
            <a:pPr marL="168275" indent="-168275" eaLnBrk="0" hangingPunct="0">
              <a:buFont typeface="Arial" charset="0"/>
              <a:buChar char="•"/>
            </a:pPr>
            <a:r>
              <a:rPr lang="en-US" sz="2000" dirty="0">
                <a:solidFill>
                  <a:srgbClr val="FFFFFF"/>
                </a:solidFill>
                <a:latin typeface="Arial" charset="0"/>
                <a:cs typeface="+mn-cs"/>
              </a:rPr>
              <a:t>18% of available volume</a:t>
            </a:r>
          </a:p>
          <a:p>
            <a:pPr marL="168275" indent="-168275" eaLnBrk="0" hangingPunct="0">
              <a:buFont typeface="Arial" charset="0"/>
              <a:buChar char="•"/>
            </a:pPr>
            <a:r>
              <a:rPr lang="en-US" sz="2000" dirty="0">
                <a:solidFill>
                  <a:srgbClr val="FFFFFF"/>
                </a:solidFill>
                <a:latin typeface="Arial" charset="0"/>
                <a:cs typeface="+mn-cs"/>
              </a:rPr>
              <a:t>Very Crowded!</a:t>
            </a:r>
          </a:p>
        </p:txBody>
      </p:sp>
      <p:sp>
        <p:nvSpPr>
          <p:cNvPr id="21" name="Rectangle 2"/>
          <p:cNvSpPr txBox="1">
            <a:spLocks noChangeArrowheads="1"/>
          </p:cNvSpPr>
          <p:nvPr/>
        </p:nvSpPr>
        <p:spPr>
          <a:xfrm>
            <a:off x="85725" y="92074"/>
            <a:ext cx="2490788" cy="1032625"/>
          </a:xfrm>
          <a:prstGeom prst="rect">
            <a:avLst/>
          </a:prstGeom>
        </p:spPr>
        <p:txBody>
          <a:bodyPr/>
          <a:lstStyle/>
          <a:p>
            <a:pPr algn="ctr">
              <a:defRPr/>
            </a:pPr>
            <a:r>
              <a:rPr lang="en-US" sz="2400" b="1" u="sng" kern="0" dirty="0">
                <a:solidFill>
                  <a:srgbClr val="FFFF00"/>
                </a:solidFill>
                <a:latin typeface="Arial"/>
                <a:cs typeface="+mn-cs"/>
              </a:rPr>
              <a:t>RyR</a:t>
            </a:r>
            <a:br>
              <a:rPr lang="en-US" sz="2400" b="1" u="sng" kern="0" dirty="0">
                <a:solidFill>
                  <a:srgbClr val="FFFF00"/>
                </a:solidFill>
                <a:latin typeface="Arial"/>
                <a:cs typeface="+mn-cs"/>
              </a:rPr>
            </a:br>
            <a:r>
              <a:rPr lang="en-US" sz="1400" kern="0" dirty="0">
                <a:solidFill>
                  <a:srgbClr val="FFFF00"/>
                </a:solidFill>
                <a:latin typeface="Arial"/>
                <a:cs typeface="+mn-cs"/>
              </a:rPr>
              <a:t>Ryanodine Receptor</a:t>
            </a:r>
          </a:p>
          <a:p>
            <a:pPr algn="ctr">
              <a:defRPr/>
            </a:pPr>
            <a:r>
              <a:rPr lang="en-US" sz="1400" kern="0" dirty="0">
                <a:solidFill>
                  <a:srgbClr val="FFFF00"/>
                </a:solidFill>
                <a:latin typeface="Arial"/>
                <a:cs typeface="+mn-cs"/>
              </a:rPr>
              <a:t>Slide from Dirk Gillespie, with thanks!</a:t>
            </a:r>
            <a:endParaRPr lang="en-US" sz="2400" kern="0" dirty="0">
              <a:solidFill>
                <a:srgbClr val="FFFF00"/>
              </a:solidFill>
              <a:latin typeface="Arial"/>
              <a:cs typeface="+mn-cs"/>
            </a:endParaRPr>
          </a:p>
        </p:txBody>
      </p:sp>
      <p:grpSp>
        <p:nvGrpSpPr>
          <p:cNvPr id="5" name="Group 4"/>
          <p:cNvGrpSpPr/>
          <p:nvPr/>
        </p:nvGrpSpPr>
        <p:grpSpPr>
          <a:xfrm>
            <a:off x="461962" y="4389438"/>
            <a:ext cx="1152526" cy="1451491"/>
            <a:chOff x="461962" y="4389438"/>
            <a:chExt cx="1152526" cy="1451491"/>
          </a:xfrm>
        </p:grpSpPr>
        <p:pic>
          <p:nvPicPr>
            <p:cNvPr id="16" name="Picture 23" descr="amino_acids"/>
            <p:cNvPicPr>
              <a:picLocks noChangeAspect="1" noChangeArrowheads="1"/>
            </p:cNvPicPr>
            <p:nvPr/>
          </p:nvPicPr>
          <p:blipFill>
            <a:blip r:embed="rId9" cstate="print"/>
            <a:srcRect l="3662" t="2193" r="54240" b="33788"/>
            <a:stretch>
              <a:fillRect/>
            </a:stretch>
          </p:blipFill>
          <p:spPr bwMode="auto">
            <a:xfrm>
              <a:off x="461963" y="4389438"/>
              <a:ext cx="1152525" cy="1266825"/>
            </a:xfrm>
            <a:prstGeom prst="rect">
              <a:avLst/>
            </a:prstGeom>
            <a:noFill/>
            <a:ln w="9525">
              <a:noFill/>
              <a:miter lim="800000"/>
              <a:headEnd/>
              <a:tailEnd/>
            </a:ln>
          </p:spPr>
        </p:pic>
        <p:sp>
          <p:nvSpPr>
            <p:cNvPr id="4" name="TextBox 3"/>
            <p:cNvSpPr txBox="1"/>
            <p:nvPr/>
          </p:nvSpPr>
          <p:spPr>
            <a:xfrm>
              <a:off x="461962" y="5656263"/>
              <a:ext cx="1152525" cy="184666"/>
            </a:xfrm>
            <a:prstGeom prst="rect">
              <a:avLst/>
            </a:prstGeom>
            <a:solidFill>
              <a:srgbClr val="FFFFFF"/>
            </a:solidFill>
          </p:spPr>
          <p:txBody>
            <a:bodyPr wrap="square" lIns="0" tIns="0" rIns="0" bIns="0" rtlCol="0">
              <a:spAutoFit/>
            </a:bodyPr>
            <a:lstStyle/>
            <a:p>
              <a:pPr algn="ctr" eaLnBrk="0" hangingPunct="0"/>
              <a:r>
                <a:rPr lang="en-US" sz="1200" b="1" dirty="0">
                  <a:solidFill>
                    <a:srgbClr val="000000"/>
                  </a:solidFill>
                  <a:latin typeface="Arial" charset="0"/>
                  <a:cs typeface="+mn-cs"/>
                </a:rPr>
                <a:t>Aspartate</a:t>
              </a:r>
            </a:p>
          </p:txBody>
        </p:sp>
      </p:grpSp>
      <p:pic>
        <p:nvPicPr>
          <p:cNvPr id="23" name="Picture 22"/>
          <p:cNvPicPr>
            <a:picLocks noChangeAspect="1"/>
          </p:cNvPicPr>
          <p:nvPr/>
        </p:nvPicPr>
        <p:blipFill>
          <a:blip r:embed="rId10" cstate="print">
            <a:extLst>
              <a:ext uri="{BEBA8EAE-BF5A-486C-A8C5-ECC9F3942E4B}">
                <a14:imgProps xmlns:a14="http://schemas.microsoft.com/office/drawing/2010/main">
                  <a14:imgLayer r:embed="rId11">
                    <a14:imgEffect>
                      <a14:backgroundRemoval t="3824" b="98972" l="8087" r="696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148445" y="0"/>
            <a:ext cx="1592954" cy="1061970"/>
          </a:xfrm>
          <a:prstGeom prst="rect">
            <a:avLst/>
          </a:prstGeom>
        </p:spPr>
      </p:pic>
    </p:spTree>
    <p:extLst>
      <p:ext uri="{BB962C8B-B14F-4D97-AF65-F5344CB8AC3E}">
        <p14:creationId xmlns:p14="http://schemas.microsoft.com/office/powerpoint/2010/main" val="280221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nodeType="clickEffect">
                                  <p:stCondLst>
                                    <p:cond delay="0"/>
                                  </p:stCondLst>
                                  <p:iterate type="lt">
                                    <p:tmPct val="0"/>
                                  </p:iterate>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par>
                                <p:cTn id="29" presetID="53" presetClass="entr" presetSubtype="0" fill="hold" nodeType="withEffect">
                                  <p:stCondLst>
                                    <p:cond delay="0"/>
                                  </p:stCondLst>
                                  <p:iterate type="lt">
                                    <p:tmPct val="0"/>
                                  </p:iterate>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9" presetClass="path" presetSubtype="0" repeatCount="indefinite" fill="hold" nodeType="clickEffect">
                                  <p:stCondLst>
                                    <p:cond delay="0"/>
                                  </p:stCondLst>
                                  <p:endCondLst>
                                    <p:cond evt="onNext" delay="0">
                                      <p:tgtEl>
                                        <p:sldTgt/>
                                      </p:tgtEl>
                                    </p:cond>
                                  </p:endCondLst>
                                  <p:iterate type="lt">
                                    <p:tmPct val="0"/>
                                  </p:iterate>
                                  <p:childTnLst>
                                    <p:animMotion origin="layout" path="M 2.5E-6 -3.33333E-6 C 0.00052 -0.00115 0.00121 -0.00254 0.00191 -0.00416 C 0.00347 -0.00902 0.00399 -0.01365 0.00278 -0.01435 C 0.00156 -0.01504 -0.00087 -0.0118 -0.00261 -0.00694 C -0.00347 -0.00463 -0.004 -0.00208 -0.00417 -0.00023 C -0.00452 0.00116 -0.00469 0.00255 -0.00469 0.00417 C -0.00469 0.00949 -0.00347 0.01412 -0.00209 0.01412 C -0.0007 0.01412 0.00034 0.00949 0.00034 0.00417 C 0.00034 0.00162 0.00017 -0.00069 -0.00035 -0.00231 C -0.00052 -0.0037 -0.00087 -0.00532 -0.00139 -0.00694 C -0.0033 -0.0118 -0.00573 -0.01504 -0.00695 -0.01435 C -0.00816 -0.01342 -0.00781 -0.00902 -0.00591 -0.00393 C -0.00521 -0.00185 -0.00417 0.00023 -0.0033 0.00139 C -0.00261 0.00255 -0.00174 0.00371 -0.0007 0.00486 C 0.0026 0.00834 0.00573 0.00973 0.00677 0.00834 C 0.00746 0.00695 0.00573 0.00301 0.00243 -0.00023 C 0.00121 -0.00185 -0.00035 -0.00277 -0.00139 -0.00347 C -0.00261 -0.00416 -0.00382 -0.00486 -0.00538 -0.00532 C -0.0092 -0.00648 -0.01268 -0.00602 -0.01285 -0.00416 C -0.0132 -0.00231 -0.01025 -3.33333E-6 -0.00643 0.00116 C -0.00469 0.00162 -0.00295 0.00186 -0.00156 0.00186 C -0.00035 0.00186 0.00087 0.00162 0.00225 0.00116 C 0.00607 -3.33333E-6 0.0092 -0.00254 0.00868 -0.00416 C 0.0085 -0.00602 0.00503 -0.00648 0.00121 -0.00532 C -0.0007 -0.00486 -0.00243 -0.00393 -0.00365 -0.00301 C -0.00469 -0.00231 -0.00556 -0.00139 -0.0066 -0.00023 C -0.00972 0.00324 -0.01163 0.00695 -0.01077 0.00834 C -0.0099 0.00973 -0.0066 0.00834 -0.00347 0.00486 C -0.00209 0.00324 -0.0007 0.00162 2.5E-6 -3.33333E-6 Z " pathEditMode="relative" rAng="0" ptsTypes="fffffffffffffffffffffffffffff">
                                      <p:cBhvr>
                                        <p:cTn id="37" dur="1000" fill="hold"/>
                                        <p:tgtEl>
                                          <p:spTgt spid="19"/>
                                        </p:tgtEl>
                                        <p:attrNameLst>
                                          <p:attrName>ppt_x</p:attrName>
                                          <p:attrName>ppt_y</p:attrName>
                                        </p:attrNameLst>
                                      </p:cBhvr>
                                      <p:rCtr x="-2" y="0"/>
                                    </p:animMotion>
                                  </p:childTnLst>
                                </p:cTn>
                              </p:par>
                              <p:par>
                                <p:cTn id="38" presetID="29" presetClass="path" presetSubtype="0" repeatCount="indefinite" fill="hold" nodeType="withEffect">
                                  <p:stCondLst>
                                    <p:cond delay="0"/>
                                  </p:stCondLst>
                                  <p:endCondLst>
                                    <p:cond evt="onNext" delay="0">
                                      <p:tgtEl>
                                        <p:sldTgt/>
                                      </p:tgtEl>
                                    </p:cond>
                                  </p:endCondLst>
                                  <p:iterate type="lt">
                                    <p:tmPct val="0"/>
                                  </p:iterate>
                                  <p:childTnLst>
                                    <p:animMotion origin="layout" path="M -0.00069 0.00926 C -0.00122 0.01018 -0.00156 0.01111 -0.00208 0.01226 C -0.0033 0.01574 -0.00365 0.01898 -0.00278 0.01944 C -0.00191 0.02014 -0.00017 0.01759 0.00104 0.01435 C 0.00174 0.0125 0.00208 0.01088 0.00226 0.00949 C 0.00243 0.00856 0.00243 0.00764 0.00243 0.00625 C 0.00243 0.00254 0.00156 -0.00047 0.00069 -0.00047 C -0.00017 -0.00047 -0.00104 0.00254 -0.00104 0.00625 C -0.00104 0.0081 -0.00087 0.00972 -0.00052 0.01088 C -0.00052 0.01203 -0.00017 0.01319 0.00017 0.01412 C 0.00156 0.01759 0.0033 0.02014 0.00417 0.01944 C 0.00503 0.01875 0.00469 0.01574 0.00347 0.01226 C 0.00295 0.01064 0.00226 0.00926 0.00156 0.00833 C 0.00104 0.0074 0.00052 0.00671 -0.00035 0.00601 C -0.0026 0.00347 -0.00486 0.00231 -0.00556 0.00347 C -0.00608 0.00439 -0.00486 0.00717 -0.0026 0.00949 C -0.00156 0.01064 -0.00052 0.01134 0.00017 0.0118 C 0.00104 0.01226 0.00191 0.01273 0.00295 0.01296 C 0.00573 0.01389 0.00816 0.01365 0.00833 0.01226 C 0.00868 0.01088 0.00642 0.00926 0.00382 0.00833 C 0.00243 0.0081 0.00122 0.00787 0.00035 0.0081 C -0.00052 0.0081 -0.00139 0.0081 -0.00226 0.00833 C -0.00503 0.00926 -0.00712 0.01111 -0.00694 0.01226 C -0.00677 0.01365 -0.00434 0.01389 -0.00156 0.01319 C -0.00017 0.01273 0.00104 0.01203 0.00174 0.01134 C 0.00243 0.01088 0.00313 0.01041 0.00399 0.00949 C 0.00608 0.00717 0.00747 0.00439 0.00677 0.00347 C 0.00625 0.00231 0.00399 0.00347 0.00174 0.00578 C 0.00069 0.00694 -0.00017 0.0081 -0.00069 0.00926 Z " pathEditMode="relative" rAng="0" ptsTypes="fffffffffffffffffffffffffffff">
                                      <p:cBhvr>
                                        <p:cTn id="39" dur="1000" fill="hold"/>
                                        <p:tgtEl>
                                          <p:spTgt spid="17"/>
                                        </p:tgtEl>
                                        <p:attrNameLst>
                                          <p:attrName>ppt_x</p:attrName>
                                          <p:attrName>ppt_y</p:attrName>
                                        </p:attrNameLst>
                                      </p:cBhvr>
                                      <p:rCtr x="1" y="0"/>
                                    </p:animMotion>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53" presetClass="exit" presetSubtype="0" fill="hold" nodeType="clickEffect">
                                  <p:stCondLst>
                                    <p:cond delay="0"/>
                                  </p:stCondLst>
                                  <p:iterate type="lt">
                                    <p:tmPct val="0"/>
                                  </p:iterate>
                                  <p:childTnLst>
                                    <p:anim calcmode="lin" valueType="num">
                                      <p:cBhvr>
                                        <p:cTn id="55" dur="1000"/>
                                        <p:tgtEl>
                                          <p:spTgt spid="19"/>
                                        </p:tgtEl>
                                        <p:attrNameLst>
                                          <p:attrName>ppt_w</p:attrName>
                                        </p:attrNameLst>
                                      </p:cBhvr>
                                      <p:tavLst>
                                        <p:tav tm="0">
                                          <p:val>
                                            <p:strVal val="ppt_w"/>
                                          </p:val>
                                        </p:tav>
                                        <p:tav tm="100000">
                                          <p:val>
                                            <p:fltVal val="0"/>
                                          </p:val>
                                        </p:tav>
                                      </p:tavLst>
                                    </p:anim>
                                    <p:anim calcmode="lin" valueType="num">
                                      <p:cBhvr>
                                        <p:cTn id="56" dur="1000"/>
                                        <p:tgtEl>
                                          <p:spTgt spid="19"/>
                                        </p:tgtEl>
                                        <p:attrNameLst>
                                          <p:attrName>ppt_h</p:attrName>
                                        </p:attrNameLst>
                                      </p:cBhvr>
                                      <p:tavLst>
                                        <p:tav tm="0">
                                          <p:val>
                                            <p:strVal val="ppt_h"/>
                                          </p:val>
                                        </p:tav>
                                        <p:tav tm="100000">
                                          <p:val>
                                            <p:fltVal val="0"/>
                                          </p:val>
                                        </p:tav>
                                      </p:tavLst>
                                    </p:anim>
                                    <p:animEffect transition="out" filter="fade">
                                      <p:cBhvr>
                                        <p:cTn id="57" dur="1000"/>
                                        <p:tgtEl>
                                          <p:spTgt spid="19"/>
                                        </p:tgtEl>
                                      </p:cBhvr>
                                    </p:animEffect>
                                    <p:set>
                                      <p:cBhvr>
                                        <p:cTn id="58" dur="1" fill="hold">
                                          <p:stCondLst>
                                            <p:cond delay="999"/>
                                          </p:stCondLst>
                                        </p:cTn>
                                        <p:tgtEl>
                                          <p:spTgt spid="19"/>
                                        </p:tgtEl>
                                        <p:attrNameLst>
                                          <p:attrName>style.visibility</p:attrName>
                                        </p:attrNameLst>
                                      </p:cBhvr>
                                      <p:to>
                                        <p:strVal val="hidden"/>
                                      </p:to>
                                    </p:set>
                                  </p:childTnLst>
                                </p:cTn>
                              </p:par>
                              <p:par>
                                <p:cTn id="59" presetID="53" presetClass="exit" presetSubtype="0" fill="hold" nodeType="withEffect">
                                  <p:stCondLst>
                                    <p:cond delay="0"/>
                                  </p:stCondLst>
                                  <p:iterate type="lt">
                                    <p:tmPct val="0"/>
                                  </p:iterate>
                                  <p:childTnLst>
                                    <p:anim calcmode="lin" valueType="num">
                                      <p:cBhvr>
                                        <p:cTn id="60" dur="1000"/>
                                        <p:tgtEl>
                                          <p:spTgt spid="17"/>
                                        </p:tgtEl>
                                        <p:attrNameLst>
                                          <p:attrName>ppt_w</p:attrName>
                                        </p:attrNameLst>
                                      </p:cBhvr>
                                      <p:tavLst>
                                        <p:tav tm="0">
                                          <p:val>
                                            <p:strVal val="ppt_w"/>
                                          </p:val>
                                        </p:tav>
                                        <p:tav tm="100000">
                                          <p:val>
                                            <p:fltVal val="0"/>
                                          </p:val>
                                        </p:tav>
                                      </p:tavLst>
                                    </p:anim>
                                    <p:anim calcmode="lin" valueType="num">
                                      <p:cBhvr>
                                        <p:cTn id="61" dur="1000"/>
                                        <p:tgtEl>
                                          <p:spTgt spid="17"/>
                                        </p:tgtEl>
                                        <p:attrNameLst>
                                          <p:attrName>ppt_h</p:attrName>
                                        </p:attrNameLst>
                                      </p:cBhvr>
                                      <p:tavLst>
                                        <p:tav tm="0">
                                          <p:val>
                                            <p:strVal val="ppt_h"/>
                                          </p:val>
                                        </p:tav>
                                        <p:tav tm="100000">
                                          <p:val>
                                            <p:fltVal val="0"/>
                                          </p:val>
                                        </p:tav>
                                      </p:tavLst>
                                    </p:anim>
                                    <p:animEffect transition="out" filter="fade">
                                      <p:cBhvr>
                                        <p:cTn id="62" dur="1000"/>
                                        <p:tgtEl>
                                          <p:spTgt spid="17"/>
                                        </p:tgtEl>
                                      </p:cBhvr>
                                    </p:animEffect>
                                    <p:set>
                                      <p:cBhvr>
                                        <p:cTn id="63" dur="1" fill="hold">
                                          <p:stCondLst>
                                            <p:cond delay="999"/>
                                          </p:stCondLst>
                                        </p:cTn>
                                        <p:tgtEl>
                                          <p:spTgt spid="17"/>
                                        </p:tgtEl>
                                        <p:attrNameLst>
                                          <p:attrName>style.visibility</p:attrName>
                                        </p:attrNameLst>
                                      </p:cBhvr>
                                      <p:to>
                                        <p:strVal val="hidden"/>
                                      </p:to>
                                    </p:set>
                                  </p:childTnLst>
                                </p:cTn>
                              </p:par>
                            </p:childTnLst>
                          </p:cTn>
                        </p:par>
                        <p:par>
                          <p:cTn id="64" fill="hold">
                            <p:stCondLst>
                              <p:cond delay="1000"/>
                            </p:stCondLst>
                            <p:childTnLst>
                              <p:par>
                                <p:cTn id="65" presetID="53" presetClass="entr" presetSubtype="0" fill="hold" nodeType="afterEffect">
                                  <p:stCondLst>
                                    <p:cond delay="0"/>
                                  </p:stCondLst>
                                  <p:iterate type="lt">
                                    <p:tmPct val="0"/>
                                  </p:iterate>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Effect transition="in" filter="fade">
                                      <p:cBhvr>
                                        <p:cTn id="69" dur="10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childTnLst>
                                </p:cTn>
                              </p:par>
                              <p:par>
                                <p:cTn id="74" presetID="49" presetClass="path" presetSubtype="0" accel="50000" decel="50000" fill="hold" nodeType="withEffect">
                                  <p:stCondLst>
                                    <p:cond delay="0"/>
                                  </p:stCondLst>
                                  <p:iterate type="lt">
                                    <p:tmPct val="0"/>
                                  </p:iterate>
                                  <p:childTnLst>
                                    <p:animMotion origin="layout" path="M 0 -2.22222E-6 L 0.45608 0.29144 " pathEditMode="relative" rAng="0" ptsTypes="AA">
                                      <p:cBhvr>
                                        <p:cTn id="75" dur="2000" fill="hold"/>
                                        <p:tgtEl>
                                          <p:spTgt spid="13"/>
                                        </p:tgtEl>
                                        <p:attrNameLst>
                                          <p:attrName>ppt_x</p:attrName>
                                          <p:attrName>ppt_y</p:attrName>
                                        </p:attrNameLst>
                                      </p:cBhvr>
                                      <p:rCtr x="228" y="146"/>
                                    </p:animMotion>
                                  </p:childTnLst>
                                </p:cTn>
                              </p:par>
                              <p:par>
                                <p:cTn id="76" presetID="8" presetClass="emph" presetSubtype="0" fill="hold" nodeType="withEffect">
                                  <p:stCondLst>
                                    <p:cond delay="0"/>
                                  </p:stCondLst>
                                  <p:iterate type="lt">
                                    <p:tmPct val="0"/>
                                  </p:iterate>
                                  <p:childTnLst>
                                    <p:animRot by="-5400000">
                                      <p:cBhvr>
                                        <p:cTn id="77" dur="1000" fill="hold"/>
                                        <p:tgtEl>
                                          <p:spTgt spid="13"/>
                                        </p:tgtEl>
                                        <p:attrNameLst>
                                          <p:attrName>r</p:attrName>
                                        </p:attrNameLst>
                                      </p:cBhvr>
                                    </p:animRot>
                                  </p:childTnLst>
                                </p:cTn>
                              </p:par>
                              <p:par>
                                <p:cTn id="78" presetID="53" presetClass="entr" presetSubtype="0" fill="hold" nodeType="withEffect">
                                  <p:stCondLst>
                                    <p:cond delay="1500"/>
                                  </p:stCondLst>
                                  <p:childTnLst>
                                    <p:set>
                                      <p:cBhvr>
                                        <p:cTn id="79" dur="1" fill="hold">
                                          <p:stCondLst>
                                            <p:cond delay="0"/>
                                          </p:stCondLst>
                                        </p:cTn>
                                        <p:tgtEl>
                                          <p:spTgt spid="22"/>
                                        </p:tgtEl>
                                        <p:attrNameLst>
                                          <p:attrName>style.visibility</p:attrName>
                                        </p:attrNameLst>
                                      </p:cBhvr>
                                      <p:to>
                                        <p:strVal val="visible"/>
                                      </p:to>
                                    </p:set>
                                    <p:anim calcmode="lin" valueType="num">
                                      <p:cBhvr>
                                        <p:cTn id="80" dur="2000" fill="hold"/>
                                        <p:tgtEl>
                                          <p:spTgt spid="22"/>
                                        </p:tgtEl>
                                        <p:attrNameLst>
                                          <p:attrName>ppt_w</p:attrName>
                                        </p:attrNameLst>
                                      </p:cBhvr>
                                      <p:tavLst>
                                        <p:tav tm="0">
                                          <p:val>
                                            <p:fltVal val="0"/>
                                          </p:val>
                                        </p:tav>
                                        <p:tav tm="100000">
                                          <p:val>
                                            <p:strVal val="#ppt_w"/>
                                          </p:val>
                                        </p:tav>
                                      </p:tavLst>
                                    </p:anim>
                                    <p:anim calcmode="lin" valueType="num">
                                      <p:cBhvr>
                                        <p:cTn id="81" dur="2000" fill="hold"/>
                                        <p:tgtEl>
                                          <p:spTgt spid="22"/>
                                        </p:tgtEl>
                                        <p:attrNameLst>
                                          <p:attrName>ppt_h</p:attrName>
                                        </p:attrNameLst>
                                      </p:cBhvr>
                                      <p:tavLst>
                                        <p:tav tm="0">
                                          <p:val>
                                            <p:fltVal val="0"/>
                                          </p:val>
                                        </p:tav>
                                        <p:tav tm="100000">
                                          <p:val>
                                            <p:strVal val="#ppt_h"/>
                                          </p:val>
                                        </p:tav>
                                      </p:tavLst>
                                    </p:anim>
                                    <p:animEffect transition="in" filter="fade">
                                      <p:cBhvr>
                                        <p:cTn id="82" dur="20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53" presetClass="exit" presetSubtype="0" fill="hold" nodeType="clickEffect">
                                  <p:stCondLst>
                                    <p:cond delay="0"/>
                                  </p:stCondLst>
                                  <p:childTnLst>
                                    <p:anim calcmode="lin" valueType="num">
                                      <p:cBhvr>
                                        <p:cTn id="98" dur="1000"/>
                                        <p:tgtEl>
                                          <p:spTgt spid="2"/>
                                        </p:tgtEl>
                                        <p:attrNameLst>
                                          <p:attrName>ppt_w</p:attrName>
                                        </p:attrNameLst>
                                      </p:cBhvr>
                                      <p:tavLst>
                                        <p:tav tm="0">
                                          <p:val>
                                            <p:strVal val="ppt_w"/>
                                          </p:val>
                                        </p:tav>
                                        <p:tav tm="100000">
                                          <p:val>
                                            <p:fltVal val="0"/>
                                          </p:val>
                                        </p:tav>
                                      </p:tavLst>
                                    </p:anim>
                                    <p:anim calcmode="lin" valueType="num">
                                      <p:cBhvr>
                                        <p:cTn id="99" dur="1000"/>
                                        <p:tgtEl>
                                          <p:spTgt spid="2"/>
                                        </p:tgtEl>
                                        <p:attrNameLst>
                                          <p:attrName>ppt_h</p:attrName>
                                        </p:attrNameLst>
                                      </p:cBhvr>
                                      <p:tavLst>
                                        <p:tav tm="0">
                                          <p:val>
                                            <p:strVal val="ppt_h"/>
                                          </p:val>
                                        </p:tav>
                                        <p:tav tm="100000">
                                          <p:val>
                                            <p:fltVal val="0"/>
                                          </p:val>
                                        </p:tav>
                                      </p:tavLst>
                                    </p:anim>
                                    <p:animEffect transition="out" filter="fade">
                                      <p:cBhvr>
                                        <p:cTn id="100" dur="1000"/>
                                        <p:tgtEl>
                                          <p:spTgt spid="2"/>
                                        </p:tgtEl>
                                      </p:cBhvr>
                                    </p:animEffect>
                                    <p:set>
                                      <p:cBhvr>
                                        <p:cTn id="101" dur="1" fill="hold">
                                          <p:stCondLst>
                                            <p:cond delay="999"/>
                                          </p:stCondLst>
                                        </p:cTn>
                                        <p:tgtEl>
                                          <p:spTgt spid="2"/>
                                        </p:tgtEl>
                                        <p:attrNameLst>
                                          <p:attrName>style.visibility</p:attrName>
                                        </p:attrNameLst>
                                      </p:cBhvr>
                                      <p:to>
                                        <p:strVal val="hidden"/>
                                      </p:to>
                                    </p:set>
                                  </p:childTnLst>
                                </p:cTn>
                              </p:par>
                              <p:par>
                                <p:cTn id="102" presetID="53" presetClass="exit" presetSubtype="0" fill="hold" nodeType="withEffect">
                                  <p:stCondLst>
                                    <p:cond delay="0"/>
                                  </p:stCondLst>
                                  <p:childTnLst>
                                    <p:anim calcmode="lin" valueType="num">
                                      <p:cBhvr>
                                        <p:cTn id="103" dur="1000"/>
                                        <p:tgtEl>
                                          <p:spTgt spid="3"/>
                                        </p:tgtEl>
                                        <p:attrNameLst>
                                          <p:attrName>ppt_w</p:attrName>
                                        </p:attrNameLst>
                                      </p:cBhvr>
                                      <p:tavLst>
                                        <p:tav tm="0">
                                          <p:val>
                                            <p:strVal val="ppt_w"/>
                                          </p:val>
                                        </p:tav>
                                        <p:tav tm="100000">
                                          <p:val>
                                            <p:fltVal val="0"/>
                                          </p:val>
                                        </p:tav>
                                      </p:tavLst>
                                    </p:anim>
                                    <p:anim calcmode="lin" valueType="num">
                                      <p:cBhvr>
                                        <p:cTn id="104" dur="1000"/>
                                        <p:tgtEl>
                                          <p:spTgt spid="3"/>
                                        </p:tgtEl>
                                        <p:attrNameLst>
                                          <p:attrName>ppt_h</p:attrName>
                                        </p:attrNameLst>
                                      </p:cBhvr>
                                      <p:tavLst>
                                        <p:tav tm="0">
                                          <p:val>
                                            <p:strVal val="ppt_h"/>
                                          </p:val>
                                        </p:tav>
                                        <p:tav tm="100000">
                                          <p:val>
                                            <p:fltVal val="0"/>
                                          </p:val>
                                        </p:tav>
                                      </p:tavLst>
                                    </p:anim>
                                    <p:animEffect transition="out" filter="fade">
                                      <p:cBhvr>
                                        <p:cTn id="105" dur="1000"/>
                                        <p:tgtEl>
                                          <p:spTgt spid="3"/>
                                        </p:tgtEl>
                                      </p:cBhvr>
                                    </p:animEffect>
                                    <p:set>
                                      <p:cBhvr>
                                        <p:cTn id="106" dur="1" fill="hold">
                                          <p:stCondLst>
                                            <p:cond delay="999"/>
                                          </p:stCondLst>
                                        </p:cTn>
                                        <p:tgtEl>
                                          <p:spTgt spid="3"/>
                                        </p:tgtEl>
                                        <p:attrNameLst>
                                          <p:attrName>style.visibility</p:attrName>
                                        </p:attrNameLst>
                                      </p:cBhvr>
                                      <p:to>
                                        <p:strVal val="hidden"/>
                                      </p:to>
                                    </p:set>
                                  </p:childTnLst>
                                </p:cTn>
                              </p:par>
                              <p:par>
                                <p:cTn id="107" presetID="53" presetClass="exit" presetSubtype="0" fill="hold" grpId="1" nodeType="withEffect">
                                  <p:stCondLst>
                                    <p:cond delay="0"/>
                                  </p:stCondLst>
                                  <p:childTnLst>
                                    <p:anim calcmode="lin" valueType="num">
                                      <p:cBhvr>
                                        <p:cTn id="108" dur="1000"/>
                                        <p:tgtEl>
                                          <p:spTgt spid="14"/>
                                        </p:tgtEl>
                                        <p:attrNameLst>
                                          <p:attrName>ppt_w</p:attrName>
                                        </p:attrNameLst>
                                      </p:cBhvr>
                                      <p:tavLst>
                                        <p:tav tm="0">
                                          <p:val>
                                            <p:strVal val="ppt_w"/>
                                          </p:val>
                                        </p:tav>
                                        <p:tav tm="100000">
                                          <p:val>
                                            <p:fltVal val="0"/>
                                          </p:val>
                                        </p:tav>
                                      </p:tavLst>
                                    </p:anim>
                                    <p:anim calcmode="lin" valueType="num">
                                      <p:cBhvr>
                                        <p:cTn id="109" dur="1000"/>
                                        <p:tgtEl>
                                          <p:spTgt spid="14"/>
                                        </p:tgtEl>
                                        <p:attrNameLst>
                                          <p:attrName>ppt_h</p:attrName>
                                        </p:attrNameLst>
                                      </p:cBhvr>
                                      <p:tavLst>
                                        <p:tav tm="0">
                                          <p:val>
                                            <p:strVal val="ppt_h"/>
                                          </p:val>
                                        </p:tav>
                                        <p:tav tm="100000">
                                          <p:val>
                                            <p:fltVal val="0"/>
                                          </p:val>
                                        </p:tav>
                                      </p:tavLst>
                                    </p:anim>
                                    <p:animEffect transition="out" filter="fade">
                                      <p:cBhvr>
                                        <p:cTn id="110" dur="1000"/>
                                        <p:tgtEl>
                                          <p:spTgt spid="14"/>
                                        </p:tgtEl>
                                      </p:cBhvr>
                                    </p:animEffect>
                                    <p:set>
                                      <p:cBhvr>
                                        <p:cTn id="111" dur="1" fill="hold">
                                          <p:stCondLst>
                                            <p:cond delay="999"/>
                                          </p:stCondLst>
                                        </p:cTn>
                                        <p:tgtEl>
                                          <p:spTgt spid="14"/>
                                        </p:tgtEl>
                                        <p:attrNameLst>
                                          <p:attrName>style.visibility</p:attrName>
                                        </p:attrNameLst>
                                      </p:cBhvr>
                                      <p:to>
                                        <p:strVal val="hidden"/>
                                      </p:to>
                                    </p:set>
                                  </p:childTnLst>
                                </p:cTn>
                              </p:par>
                              <p:par>
                                <p:cTn id="112" presetID="53" presetClass="exit" presetSubtype="0" fill="hold" nodeType="withEffect">
                                  <p:stCondLst>
                                    <p:cond delay="0"/>
                                  </p:stCondLst>
                                  <p:iterate type="lt">
                                    <p:tmPct val="0"/>
                                  </p:iterate>
                                  <p:childTnLst>
                                    <p:anim calcmode="lin" valueType="num">
                                      <p:cBhvr>
                                        <p:cTn id="113" dur="1000"/>
                                        <p:tgtEl>
                                          <p:spTgt spid="13"/>
                                        </p:tgtEl>
                                        <p:attrNameLst>
                                          <p:attrName>ppt_w</p:attrName>
                                        </p:attrNameLst>
                                      </p:cBhvr>
                                      <p:tavLst>
                                        <p:tav tm="0">
                                          <p:val>
                                            <p:strVal val="ppt_w"/>
                                          </p:val>
                                        </p:tav>
                                        <p:tav tm="100000">
                                          <p:val>
                                            <p:fltVal val="0"/>
                                          </p:val>
                                        </p:tav>
                                      </p:tavLst>
                                    </p:anim>
                                    <p:anim calcmode="lin" valueType="num">
                                      <p:cBhvr>
                                        <p:cTn id="114" dur="1000"/>
                                        <p:tgtEl>
                                          <p:spTgt spid="13"/>
                                        </p:tgtEl>
                                        <p:attrNameLst>
                                          <p:attrName>ppt_h</p:attrName>
                                        </p:attrNameLst>
                                      </p:cBhvr>
                                      <p:tavLst>
                                        <p:tav tm="0">
                                          <p:val>
                                            <p:strVal val="ppt_h"/>
                                          </p:val>
                                        </p:tav>
                                        <p:tav tm="100000">
                                          <p:val>
                                            <p:fltVal val="0"/>
                                          </p:val>
                                        </p:tav>
                                      </p:tavLst>
                                    </p:anim>
                                    <p:animEffect transition="out" filter="fade">
                                      <p:cBhvr>
                                        <p:cTn id="115" dur="1000"/>
                                        <p:tgtEl>
                                          <p:spTgt spid="13"/>
                                        </p:tgtEl>
                                      </p:cBhvr>
                                    </p:animEffect>
                                    <p:set>
                                      <p:cBhvr>
                                        <p:cTn id="116" dur="1" fill="hold">
                                          <p:stCondLst>
                                            <p:cond delay="999"/>
                                          </p:stCondLst>
                                        </p:cTn>
                                        <p:tgtEl>
                                          <p:spTgt spid="13"/>
                                        </p:tgtEl>
                                        <p:attrNameLst>
                                          <p:attrName>style.visibility</p:attrName>
                                        </p:attrNameLst>
                                      </p:cBhvr>
                                      <p:to>
                                        <p:strVal val="hidden"/>
                                      </p:to>
                                    </p:set>
                                  </p:childTnLst>
                                </p:cTn>
                              </p:par>
                              <p:par>
                                <p:cTn id="117" presetID="53" presetClass="exit" presetSubtype="0" fill="hold" nodeType="withEffect">
                                  <p:stCondLst>
                                    <p:cond delay="0"/>
                                  </p:stCondLst>
                                  <p:iterate type="lt">
                                    <p:tmPct val="0"/>
                                  </p:iterate>
                                  <p:childTnLst>
                                    <p:anim calcmode="lin" valueType="num">
                                      <p:cBhvr>
                                        <p:cTn id="118" dur="1000"/>
                                        <p:tgtEl>
                                          <p:spTgt spid="17"/>
                                        </p:tgtEl>
                                        <p:attrNameLst>
                                          <p:attrName>ppt_w</p:attrName>
                                        </p:attrNameLst>
                                      </p:cBhvr>
                                      <p:tavLst>
                                        <p:tav tm="0">
                                          <p:val>
                                            <p:strVal val="ppt_w"/>
                                          </p:val>
                                        </p:tav>
                                        <p:tav tm="100000">
                                          <p:val>
                                            <p:fltVal val="0"/>
                                          </p:val>
                                        </p:tav>
                                      </p:tavLst>
                                    </p:anim>
                                    <p:anim calcmode="lin" valueType="num">
                                      <p:cBhvr>
                                        <p:cTn id="119" dur="1000"/>
                                        <p:tgtEl>
                                          <p:spTgt spid="17"/>
                                        </p:tgtEl>
                                        <p:attrNameLst>
                                          <p:attrName>ppt_h</p:attrName>
                                        </p:attrNameLst>
                                      </p:cBhvr>
                                      <p:tavLst>
                                        <p:tav tm="0">
                                          <p:val>
                                            <p:strVal val="ppt_h"/>
                                          </p:val>
                                        </p:tav>
                                        <p:tav tm="100000">
                                          <p:val>
                                            <p:fltVal val="0"/>
                                          </p:val>
                                        </p:tav>
                                      </p:tavLst>
                                    </p:anim>
                                    <p:animEffect transition="out" filter="fade">
                                      <p:cBhvr>
                                        <p:cTn id="120" dur="1000"/>
                                        <p:tgtEl>
                                          <p:spTgt spid="17"/>
                                        </p:tgtEl>
                                      </p:cBhvr>
                                    </p:animEffect>
                                    <p:set>
                                      <p:cBhvr>
                                        <p:cTn id="121" dur="1" fill="hold">
                                          <p:stCondLst>
                                            <p:cond delay="999"/>
                                          </p:stCondLst>
                                        </p:cTn>
                                        <p:tgtEl>
                                          <p:spTgt spid="17"/>
                                        </p:tgtEl>
                                        <p:attrNameLst>
                                          <p:attrName>style.visibility</p:attrName>
                                        </p:attrNameLst>
                                      </p:cBhvr>
                                      <p:to>
                                        <p:strVal val="hidden"/>
                                      </p:to>
                                    </p:set>
                                  </p:childTnLst>
                                </p:cTn>
                              </p:par>
                              <p:par>
                                <p:cTn id="122" presetID="53" presetClass="exit" presetSubtype="0" fill="hold" nodeType="withEffect">
                                  <p:stCondLst>
                                    <p:cond delay="0"/>
                                  </p:stCondLst>
                                  <p:iterate type="lt">
                                    <p:tmPct val="0"/>
                                  </p:iterate>
                                  <p:childTnLst>
                                    <p:anim calcmode="lin" valueType="num">
                                      <p:cBhvr>
                                        <p:cTn id="123" dur="1000"/>
                                        <p:tgtEl>
                                          <p:spTgt spid="19"/>
                                        </p:tgtEl>
                                        <p:attrNameLst>
                                          <p:attrName>ppt_w</p:attrName>
                                        </p:attrNameLst>
                                      </p:cBhvr>
                                      <p:tavLst>
                                        <p:tav tm="0">
                                          <p:val>
                                            <p:strVal val="ppt_w"/>
                                          </p:val>
                                        </p:tav>
                                        <p:tav tm="100000">
                                          <p:val>
                                            <p:fltVal val="0"/>
                                          </p:val>
                                        </p:tav>
                                      </p:tavLst>
                                    </p:anim>
                                    <p:anim calcmode="lin" valueType="num">
                                      <p:cBhvr>
                                        <p:cTn id="124" dur="1000"/>
                                        <p:tgtEl>
                                          <p:spTgt spid="19"/>
                                        </p:tgtEl>
                                        <p:attrNameLst>
                                          <p:attrName>ppt_h</p:attrName>
                                        </p:attrNameLst>
                                      </p:cBhvr>
                                      <p:tavLst>
                                        <p:tav tm="0">
                                          <p:val>
                                            <p:strVal val="ppt_h"/>
                                          </p:val>
                                        </p:tav>
                                        <p:tav tm="100000">
                                          <p:val>
                                            <p:fltVal val="0"/>
                                          </p:val>
                                        </p:tav>
                                      </p:tavLst>
                                    </p:anim>
                                    <p:animEffect transition="out" filter="fade">
                                      <p:cBhvr>
                                        <p:cTn id="125" dur="1000"/>
                                        <p:tgtEl>
                                          <p:spTgt spid="19"/>
                                        </p:tgtEl>
                                      </p:cBhvr>
                                    </p:animEffect>
                                    <p:set>
                                      <p:cBhvr>
                                        <p:cTn id="126" dur="1" fill="hold">
                                          <p:stCondLst>
                                            <p:cond delay="999"/>
                                          </p:stCondLst>
                                        </p:cTn>
                                        <p:tgtEl>
                                          <p:spTgt spid="19"/>
                                        </p:tgtEl>
                                        <p:attrNameLst>
                                          <p:attrName>style.visibility</p:attrName>
                                        </p:attrNameLst>
                                      </p:cBhvr>
                                      <p:to>
                                        <p:strVal val="hidden"/>
                                      </p:to>
                                    </p:set>
                                  </p:childTnLst>
                                </p:cTn>
                              </p:par>
                              <p:par>
                                <p:cTn id="127" presetID="53" presetClass="exit" presetSubtype="0" fill="hold" grpId="1" nodeType="withEffect">
                                  <p:stCondLst>
                                    <p:cond delay="0"/>
                                  </p:stCondLst>
                                  <p:childTnLst>
                                    <p:anim calcmode="lin" valueType="num">
                                      <p:cBhvr>
                                        <p:cTn id="128" dur="1000"/>
                                        <p:tgtEl>
                                          <p:spTgt spid="20">
                                            <p:txEl>
                                              <p:pRg st="0" end="0"/>
                                            </p:txEl>
                                          </p:spTgt>
                                        </p:tgtEl>
                                        <p:attrNameLst>
                                          <p:attrName>ppt_w</p:attrName>
                                        </p:attrNameLst>
                                      </p:cBhvr>
                                      <p:tavLst>
                                        <p:tav tm="0">
                                          <p:val>
                                            <p:strVal val="ppt_w"/>
                                          </p:val>
                                        </p:tav>
                                        <p:tav tm="100000">
                                          <p:val>
                                            <p:fltVal val="0"/>
                                          </p:val>
                                        </p:tav>
                                      </p:tavLst>
                                    </p:anim>
                                    <p:anim calcmode="lin" valueType="num">
                                      <p:cBhvr>
                                        <p:cTn id="129" dur="1000"/>
                                        <p:tgtEl>
                                          <p:spTgt spid="20">
                                            <p:txEl>
                                              <p:pRg st="0" end="0"/>
                                            </p:txEl>
                                          </p:spTgt>
                                        </p:tgtEl>
                                        <p:attrNameLst>
                                          <p:attrName>ppt_h</p:attrName>
                                        </p:attrNameLst>
                                      </p:cBhvr>
                                      <p:tavLst>
                                        <p:tav tm="0">
                                          <p:val>
                                            <p:strVal val="ppt_h"/>
                                          </p:val>
                                        </p:tav>
                                        <p:tav tm="100000">
                                          <p:val>
                                            <p:fltVal val="0"/>
                                          </p:val>
                                        </p:tav>
                                      </p:tavLst>
                                    </p:anim>
                                    <p:animEffect transition="out" filter="fade">
                                      <p:cBhvr>
                                        <p:cTn id="130" dur="1000"/>
                                        <p:tgtEl>
                                          <p:spTgt spid="20">
                                            <p:txEl>
                                              <p:pRg st="0" end="0"/>
                                            </p:txEl>
                                          </p:spTgt>
                                        </p:tgtEl>
                                      </p:cBhvr>
                                    </p:animEffect>
                                    <p:set>
                                      <p:cBhvr>
                                        <p:cTn id="131" dur="1" fill="hold">
                                          <p:stCondLst>
                                            <p:cond delay="999"/>
                                          </p:stCondLst>
                                        </p:cTn>
                                        <p:tgtEl>
                                          <p:spTgt spid="20">
                                            <p:txEl>
                                              <p:pRg st="0" end="0"/>
                                            </p:txEl>
                                          </p:spTgt>
                                        </p:tgtEl>
                                        <p:attrNameLst>
                                          <p:attrName>style.visibility</p:attrName>
                                        </p:attrNameLst>
                                      </p:cBhvr>
                                      <p:to>
                                        <p:strVal val="hidden"/>
                                      </p:to>
                                    </p:set>
                                  </p:childTnLst>
                                </p:cTn>
                              </p:par>
                              <p:par>
                                <p:cTn id="132" presetID="53" presetClass="exit" presetSubtype="0" fill="hold" grpId="1" nodeType="withEffect">
                                  <p:stCondLst>
                                    <p:cond delay="0"/>
                                  </p:stCondLst>
                                  <p:childTnLst>
                                    <p:anim calcmode="lin" valueType="num">
                                      <p:cBhvr>
                                        <p:cTn id="133" dur="1000"/>
                                        <p:tgtEl>
                                          <p:spTgt spid="20">
                                            <p:txEl>
                                              <p:pRg st="1" end="1"/>
                                            </p:txEl>
                                          </p:spTgt>
                                        </p:tgtEl>
                                        <p:attrNameLst>
                                          <p:attrName>ppt_w</p:attrName>
                                        </p:attrNameLst>
                                      </p:cBhvr>
                                      <p:tavLst>
                                        <p:tav tm="0">
                                          <p:val>
                                            <p:strVal val="ppt_w"/>
                                          </p:val>
                                        </p:tav>
                                        <p:tav tm="100000">
                                          <p:val>
                                            <p:fltVal val="0"/>
                                          </p:val>
                                        </p:tav>
                                      </p:tavLst>
                                    </p:anim>
                                    <p:anim calcmode="lin" valueType="num">
                                      <p:cBhvr>
                                        <p:cTn id="134" dur="1000"/>
                                        <p:tgtEl>
                                          <p:spTgt spid="20">
                                            <p:txEl>
                                              <p:pRg st="1" end="1"/>
                                            </p:txEl>
                                          </p:spTgt>
                                        </p:tgtEl>
                                        <p:attrNameLst>
                                          <p:attrName>ppt_h</p:attrName>
                                        </p:attrNameLst>
                                      </p:cBhvr>
                                      <p:tavLst>
                                        <p:tav tm="0">
                                          <p:val>
                                            <p:strVal val="ppt_h"/>
                                          </p:val>
                                        </p:tav>
                                        <p:tav tm="100000">
                                          <p:val>
                                            <p:fltVal val="0"/>
                                          </p:val>
                                        </p:tav>
                                      </p:tavLst>
                                    </p:anim>
                                    <p:animEffect transition="out" filter="fade">
                                      <p:cBhvr>
                                        <p:cTn id="135" dur="1000"/>
                                        <p:tgtEl>
                                          <p:spTgt spid="20">
                                            <p:txEl>
                                              <p:pRg st="1" end="1"/>
                                            </p:txEl>
                                          </p:spTgt>
                                        </p:tgtEl>
                                      </p:cBhvr>
                                    </p:animEffect>
                                    <p:set>
                                      <p:cBhvr>
                                        <p:cTn id="136" dur="1" fill="hold">
                                          <p:stCondLst>
                                            <p:cond delay="999"/>
                                          </p:stCondLst>
                                        </p:cTn>
                                        <p:tgtEl>
                                          <p:spTgt spid="20">
                                            <p:txEl>
                                              <p:pRg st="1" end="1"/>
                                            </p:txEl>
                                          </p:spTgt>
                                        </p:tgtEl>
                                        <p:attrNameLst>
                                          <p:attrName>style.visibility</p:attrName>
                                        </p:attrNameLst>
                                      </p:cBhvr>
                                      <p:to>
                                        <p:strVal val="hidden"/>
                                      </p:to>
                                    </p:set>
                                  </p:childTnLst>
                                </p:cTn>
                              </p:par>
                              <p:par>
                                <p:cTn id="137" presetID="53" presetClass="exit" presetSubtype="0" fill="hold" grpId="1" nodeType="withEffect">
                                  <p:stCondLst>
                                    <p:cond delay="0"/>
                                  </p:stCondLst>
                                  <p:childTnLst>
                                    <p:anim calcmode="lin" valueType="num">
                                      <p:cBhvr>
                                        <p:cTn id="138" dur="1000"/>
                                        <p:tgtEl>
                                          <p:spTgt spid="20">
                                            <p:txEl>
                                              <p:pRg st="2" end="2"/>
                                            </p:txEl>
                                          </p:spTgt>
                                        </p:tgtEl>
                                        <p:attrNameLst>
                                          <p:attrName>ppt_w</p:attrName>
                                        </p:attrNameLst>
                                      </p:cBhvr>
                                      <p:tavLst>
                                        <p:tav tm="0">
                                          <p:val>
                                            <p:strVal val="ppt_w"/>
                                          </p:val>
                                        </p:tav>
                                        <p:tav tm="100000">
                                          <p:val>
                                            <p:fltVal val="0"/>
                                          </p:val>
                                        </p:tav>
                                      </p:tavLst>
                                    </p:anim>
                                    <p:anim calcmode="lin" valueType="num">
                                      <p:cBhvr>
                                        <p:cTn id="139" dur="1000"/>
                                        <p:tgtEl>
                                          <p:spTgt spid="20">
                                            <p:txEl>
                                              <p:pRg st="2" end="2"/>
                                            </p:txEl>
                                          </p:spTgt>
                                        </p:tgtEl>
                                        <p:attrNameLst>
                                          <p:attrName>ppt_h</p:attrName>
                                        </p:attrNameLst>
                                      </p:cBhvr>
                                      <p:tavLst>
                                        <p:tav tm="0">
                                          <p:val>
                                            <p:strVal val="ppt_h"/>
                                          </p:val>
                                        </p:tav>
                                        <p:tav tm="100000">
                                          <p:val>
                                            <p:fltVal val="0"/>
                                          </p:val>
                                        </p:tav>
                                      </p:tavLst>
                                    </p:anim>
                                    <p:animEffect transition="out" filter="fade">
                                      <p:cBhvr>
                                        <p:cTn id="140" dur="1000"/>
                                        <p:tgtEl>
                                          <p:spTgt spid="20">
                                            <p:txEl>
                                              <p:pRg st="2" end="2"/>
                                            </p:txEl>
                                          </p:spTgt>
                                        </p:tgtEl>
                                      </p:cBhvr>
                                    </p:animEffect>
                                    <p:set>
                                      <p:cBhvr>
                                        <p:cTn id="141" dur="1" fill="hold">
                                          <p:stCondLst>
                                            <p:cond delay="999"/>
                                          </p:stCondLst>
                                        </p:cTn>
                                        <p:tgtEl>
                                          <p:spTgt spid="20">
                                            <p:txEl>
                                              <p:pRg st="2" end="2"/>
                                            </p:txEl>
                                          </p:spTgt>
                                        </p:tgtEl>
                                        <p:attrNameLst>
                                          <p:attrName>style.visibility</p:attrName>
                                        </p:attrNameLst>
                                      </p:cBhvr>
                                      <p:to>
                                        <p:strVal val="hidden"/>
                                      </p:to>
                                    </p:set>
                                  </p:childTnLst>
                                </p:cTn>
                              </p:par>
                              <p:par>
                                <p:cTn id="142" presetID="53" presetClass="exit" presetSubtype="0" fill="hold" grpId="1" nodeType="withEffect">
                                  <p:stCondLst>
                                    <p:cond delay="0"/>
                                  </p:stCondLst>
                                  <p:childTnLst>
                                    <p:anim calcmode="lin" valueType="num">
                                      <p:cBhvr>
                                        <p:cTn id="143" dur="1000"/>
                                        <p:tgtEl>
                                          <p:spTgt spid="20">
                                            <p:txEl>
                                              <p:pRg st="3" end="3"/>
                                            </p:txEl>
                                          </p:spTgt>
                                        </p:tgtEl>
                                        <p:attrNameLst>
                                          <p:attrName>ppt_w</p:attrName>
                                        </p:attrNameLst>
                                      </p:cBhvr>
                                      <p:tavLst>
                                        <p:tav tm="0">
                                          <p:val>
                                            <p:strVal val="ppt_w"/>
                                          </p:val>
                                        </p:tav>
                                        <p:tav tm="100000">
                                          <p:val>
                                            <p:fltVal val="0"/>
                                          </p:val>
                                        </p:tav>
                                      </p:tavLst>
                                    </p:anim>
                                    <p:anim calcmode="lin" valueType="num">
                                      <p:cBhvr>
                                        <p:cTn id="144" dur="1000"/>
                                        <p:tgtEl>
                                          <p:spTgt spid="20">
                                            <p:txEl>
                                              <p:pRg st="3" end="3"/>
                                            </p:txEl>
                                          </p:spTgt>
                                        </p:tgtEl>
                                        <p:attrNameLst>
                                          <p:attrName>ppt_h</p:attrName>
                                        </p:attrNameLst>
                                      </p:cBhvr>
                                      <p:tavLst>
                                        <p:tav tm="0">
                                          <p:val>
                                            <p:strVal val="ppt_h"/>
                                          </p:val>
                                        </p:tav>
                                        <p:tav tm="100000">
                                          <p:val>
                                            <p:fltVal val="0"/>
                                          </p:val>
                                        </p:tav>
                                      </p:tavLst>
                                    </p:anim>
                                    <p:animEffect transition="out" filter="fade">
                                      <p:cBhvr>
                                        <p:cTn id="145" dur="1000"/>
                                        <p:tgtEl>
                                          <p:spTgt spid="20">
                                            <p:txEl>
                                              <p:pRg st="3" end="3"/>
                                            </p:txEl>
                                          </p:spTgt>
                                        </p:tgtEl>
                                      </p:cBhvr>
                                    </p:animEffect>
                                    <p:set>
                                      <p:cBhvr>
                                        <p:cTn id="146" dur="1" fill="hold">
                                          <p:stCondLst>
                                            <p:cond delay="999"/>
                                          </p:stCondLst>
                                        </p:cTn>
                                        <p:tgtEl>
                                          <p:spTgt spid="20">
                                            <p:txEl>
                                              <p:pRg st="3" end="3"/>
                                            </p:txEl>
                                          </p:spTgt>
                                        </p:tgtEl>
                                        <p:attrNameLst>
                                          <p:attrName>style.visibility</p:attrName>
                                        </p:attrNameLst>
                                      </p:cBhvr>
                                      <p:to>
                                        <p:strVal val="hidden"/>
                                      </p:to>
                                    </p:set>
                                  </p:childTnLst>
                                </p:cTn>
                              </p:par>
                              <p:par>
                                <p:cTn id="147" presetID="53" presetClass="exit" presetSubtype="0" fill="hold" grpId="1" nodeType="withEffect">
                                  <p:stCondLst>
                                    <p:cond delay="0"/>
                                  </p:stCondLst>
                                  <p:childTnLst>
                                    <p:anim calcmode="lin" valueType="num">
                                      <p:cBhvr>
                                        <p:cTn id="148" dur="1000"/>
                                        <p:tgtEl>
                                          <p:spTgt spid="20">
                                            <p:txEl>
                                              <p:pRg st="4" end="4"/>
                                            </p:txEl>
                                          </p:spTgt>
                                        </p:tgtEl>
                                        <p:attrNameLst>
                                          <p:attrName>ppt_w</p:attrName>
                                        </p:attrNameLst>
                                      </p:cBhvr>
                                      <p:tavLst>
                                        <p:tav tm="0">
                                          <p:val>
                                            <p:strVal val="ppt_w"/>
                                          </p:val>
                                        </p:tav>
                                        <p:tav tm="100000">
                                          <p:val>
                                            <p:fltVal val="0"/>
                                          </p:val>
                                        </p:tav>
                                      </p:tavLst>
                                    </p:anim>
                                    <p:anim calcmode="lin" valueType="num">
                                      <p:cBhvr>
                                        <p:cTn id="149" dur="1000"/>
                                        <p:tgtEl>
                                          <p:spTgt spid="20">
                                            <p:txEl>
                                              <p:pRg st="4" end="4"/>
                                            </p:txEl>
                                          </p:spTgt>
                                        </p:tgtEl>
                                        <p:attrNameLst>
                                          <p:attrName>ppt_h</p:attrName>
                                        </p:attrNameLst>
                                      </p:cBhvr>
                                      <p:tavLst>
                                        <p:tav tm="0">
                                          <p:val>
                                            <p:strVal val="ppt_h"/>
                                          </p:val>
                                        </p:tav>
                                        <p:tav tm="100000">
                                          <p:val>
                                            <p:fltVal val="0"/>
                                          </p:val>
                                        </p:tav>
                                      </p:tavLst>
                                    </p:anim>
                                    <p:animEffect transition="out" filter="fade">
                                      <p:cBhvr>
                                        <p:cTn id="150" dur="1000"/>
                                        <p:tgtEl>
                                          <p:spTgt spid="20">
                                            <p:txEl>
                                              <p:pRg st="4" end="4"/>
                                            </p:txEl>
                                          </p:spTgt>
                                        </p:tgtEl>
                                      </p:cBhvr>
                                    </p:animEffect>
                                    <p:set>
                                      <p:cBhvr>
                                        <p:cTn id="151" dur="1" fill="hold">
                                          <p:stCondLst>
                                            <p:cond delay="999"/>
                                          </p:stCondLst>
                                        </p:cTn>
                                        <p:tgtEl>
                                          <p:spTgt spid="20">
                                            <p:txEl>
                                              <p:pRg st="4" end="4"/>
                                            </p:txEl>
                                          </p:spTgt>
                                        </p:tgtEl>
                                        <p:attrNameLst>
                                          <p:attrName>style.visibility</p:attrName>
                                        </p:attrNameLst>
                                      </p:cBhvr>
                                      <p:to>
                                        <p:strVal val="hidden"/>
                                      </p:to>
                                    </p:set>
                                  </p:childTnLst>
                                </p:cTn>
                              </p:par>
                              <p:par>
                                <p:cTn id="152" presetID="53" presetClass="exit" presetSubtype="0" fill="hold" grpId="1" nodeType="withEffect">
                                  <p:stCondLst>
                                    <p:cond delay="0"/>
                                  </p:stCondLst>
                                  <p:childTnLst>
                                    <p:anim calcmode="lin" valueType="num">
                                      <p:cBhvr>
                                        <p:cTn id="153" dur="1000"/>
                                        <p:tgtEl>
                                          <p:spTgt spid="20">
                                            <p:txEl>
                                              <p:pRg st="5" end="5"/>
                                            </p:txEl>
                                          </p:spTgt>
                                        </p:tgtEl>
                                        <p:attrNameLst>
                                          <p:attrName>ppt_w</p:attrName>
                                        </p:attrNameLst>
                                      </p:cBhvr>
                                      <p:tavLst>
                                        <p:tav tm="0">
                                          <p:val>
                                            <p:strVal val="ppt_w"/>
                                          </p:val>
                                        </p:tav>
                                        <p:tav tm="100000">
                                          <p:val>
                                            <p:fltVal val="0"/>
                                          </p:val>
                                        </p:tav>
                                      </p:tavLst>
                                    </p:anim>
                                    <p:anim calcmode="lin" valueType="num">
                                      <p:cBhvr>
                                        <p:cTn id="154" dur="1000"/>
                                        <p:tgtEl>
                                          <p:spTgt spid="20">
                                            <p:txEl>
                                              <p:pRg st="5" end="5"/>
                                            </p:txEl>
                                          </p:spTgt>
                                        </p:tgtEl>
                                        <p:attrNameLst>
                                          <p:attrName>ppt_h</p:attrName>
                                        </p:attrNameLst>
                                      </p:cBhvr>
                                      <p:tavLst>
                                        <p:tav tm="0">
                                          <p:val>
                                            <p:strVal val="ppt_h"/>
                                          </p:val>
                                        </p:tav>
                                        <p:tav tm="100000">
                                          <p:val>
                                            <p:fltVal val="0"/>
                                          </p:val>
                                        </p:tav>
                                      </p:tavLst>
                                    </p:anim>
                                    <p:animEffect transition="out" filter="fade">
                                      <p:cBhvr>
                                        <p:cTn id="155" dur="1000"/>
                                        <p:tgtEl>
                                          <p:spTgt spid="20">
                                            <p:txEl>
                                              <p:pRg st="5" end="5"/>
                                            </p:txEl>
                                          </p:spTgt>
                                        </p:tgtEl>
                                      </p:cBhvr>
                                    </p:animEffect>
                                    <p:set>
                                      <p:cBhvr>
                                        <p:cTn id="156" dur="1" fill="hold">
                                          <p:stCondLst>
                                            <p:cond delay="999"/>
                                          </p:stCondLst>
                                        </p:cTn>
                                        <p:tgtEl>
                                          <p:spTgt spid="20">
                                            <p:txEl>
                                              <p:pRg st="5" end="5"/>
                                            </p:txEl>
                                          </p:spTgt>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5"/>
                                        </p:tgtEl>
                                        <p:attrNameLst>
                                          <p:attrName>style.visibility</p:attrName>
                                        </p:attrNameLst>
                                      </p:cBhvr>
                                      <p:to>
                                        <p:strVal val="hidden"/>
                                      </p:to>
                                    </p:set>
                                  </p:childTnLst>
                                </p:cTn>
                              </p:par>
                              <p:par>
                                <p:cTn id="161" presetID="56" presetClass="path" presetSubtype="0" accel="50000" decel="50000" fill="hold" nodeType="withEffect">
                                  <p:stCondLst>
                                    <p:cond delay="0"/>
                                  </p:stCondLst>
                                  <p:childTnLst>
                                    <p:animMotion origin="layout" path="M 0.00295 0.00254 L -0.19983 -0.50463 " pathEditMode="relative" rAng="0" ptsTypes="AA">
                                      <p:cBhvr>
                                        <p:cTn id="162" dur="2000" fill="hold"/>
                                        <p:tgtEl>
                                          <p:spTgt spid="22"/>
                                        </p:tgtEl>
                                        <p:attrNameLst>
                                          <p:attrName>ppt_x</p:attrName>
                                          <p:attrName>ppt_y</p:attrName>
                                        </p:attrNameLst>
                                      </p:cBhvr>
                                      <p:rCtr x="-101" y="-254"/>
                                    </p:animMotion>
                                  </p:childTnLst>
                                </p:cTn>
                              </p:par>
                              <p:par>
                                <p:cTn id="163" presetID="50" presetClass="path" presetSubtype="0" accel="50000" decel="50000" fill="hold" grpId="0" nodeType="withEffect">
                                  <p:stCondLst>
                                    <p:cond delay="0"/>
                                  </p:stCondLst>
                                  <p:childTnLst>
                                    <p:animMotion origin="layout" path="M 3.88889E-6 2.59259E-6 L 0.125 2.59259E-6 C 0.18107 2.59259E-6 0.25 0.12268 0.25 0.22222 L 0.25 0.44467 " pathEditMode="relative" rAng="0" ptsTypes="FfFF">
                                      <p:cBhvr>
                                        <p:cTn id="164" dur="2000" fill="hold"/>
                                        <p:tgtEl>
                                          <p:spTgt spid="21"/>
                                        </p:tgtEl>
                                        <p:attrNameLst>
                                          <p:attrName>ppt_x</p:attrName>
                                          <p:attrName>ppt_y</p:attrName>
                                        </p:attrNameLst>
                                      </p:cBhvr>
                                      <p:rCtr x="12500" y="2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0" grpId="0" build="p"/>
      <p:bldP spid="20" grpId="1" uiExpand="1" build="allAtOnce"/>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5CB2E596-9A34-447C-9099-31689D576BFB}" type="slidenum">
              <a:rPr lang="en-US" sz="1400" smtClean="0">
                <a:solidFill>
                  <a:srgbClr val="000000"/>
                </a:solidFill>
                <a:latin typeface="Times" pitchFamily="18" charset="0"/>
              </a:rPr>
              <a:pPr/>
              <a:t>49</a:t>
            </a:fld>
            <a:endParaRPr lang="en-US" sz="1400" smtClean="0">
              <a:solidFill>
                <a:srgbClr val="000000"/>
              </a:solidFill>
              <a:latin typeface="Times" pitchFamily="18" charset="0"/>
            </a:endParaRPr>
          </a:p>
        </p:txBody>
      </p:sp>
      <p:grpSp>
        <p:nvGrpSpPr>
          <p:cNvPr id="143363" name="Group 2"/>
          <p:cNvGrpSpPr>
            <a:grpSpLocks/>
          </p:cNvGrpSpPr>
          <p:nvPr/>
        </p:nvGrpSpPr>
        <p:grpSpPr bwMode="auto">
          <a:xfrm>
            <a:off x="598488" y="0"/>
            <a:ext cx="8545512" cy="6858000"/>
            <a:chOff x="377" y="0"/>
            <a:chExt cx="5383" cy="4320"/>
          </a:xfrm>
        </p:grpSpPr>
        <p:pic>
          <p:nvPicPr>
            <p:cNvPr id="14336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 y="182"/>
              <a:ext cx="3273" cy="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ext Box 4"/>
            <p:cNvSpPr txBox="1">
              <a:spLocks noChangeArrowheads="1"/>
            </p:cNvSpPr>
            <p:nvPr/>
          </p:nvSpPr>
          <p:spPr bwMode="auto">
            <a:xfrm>
              <a:off x="3503" y="4128"/>
              <a:ext cx="22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a:solidFill>
                    <a:srgbClr val="000000"/>
                  </a:solidFill>
                </a:rPr>
                <a:t>Nonner, Gillespie, Eisenberg</a:t>
              </a:r>
            </a:p>
          </p:txBody>
        </p:sp>
        <p:sp>
          <p:nvSpPr>
            <p:cNvPr id="143366" name="Text Box 5"/>
            <p:cNvSpPr txBox="1">
              <a:spLocks noChangeArrowheads="1"/>
            </p:cNvSpPr>
            <p:nvPr/>
          </p:nvSpPr>
          <p:spPr bwMode="auto">
            <a:xfrm>
              <a:off x="377" y="0"/>
              <a:ext cx="3983" cy="54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400" b="1">
                  <a:solidFill>
                    <a:srgbClr val="333399"/>
                  </a:solidFill>
                </a:rPr>
                <a:t>        </a:t>
              </a:r>
              <a:r>
                <a:rPr lang="en-US" sz="2400" b="1" u="sng">
                  <a:solidFill>
                    <a:srgbClr val="333399"/>
                  </a:solidFill>
                </a:rPr>
                <a:t>DFT/PNP</a:t>
              </a:r>
              <a:r>
                <a:rPr lang="en-US" sz="2400" b="1">
                  <a:solidFill>
                    <a:srgbClr val="333399"/>
                  </a:solidFill>
                </a:rPr>
                <a:t> </a:t>
              </a:r>
              <a:r>
                <a:rPr lang="en-US" sz="2400" i="1">
                  <a:solidFill>
                    <a:srgbClr val="333399"/>
                  </a:solidFill>
                </a:rPr>
                <a:t>vs</a:t>
              </a:r>
              <a:r>
                <a:rPr lang="en-US" sz="2400" b="1">
                  <a:solidFill>
                    <a:srgbClr val="333399"/>
                  </a:solidFill>
                </a:rPr>
                <a:t> </a:t>
              </a:r>
              <a:r>
                <a:rPr lang="en-US" sz="2400" b="1" u="sng">
                  <a:solidFill>
                    <a:srgbClr val="333399"/>
                  </a:solidFill>
                </a:rPr>
                <a:t>Monte Carlo</a:t>
              </a:r>
              <a:r>
                <a:rPr lang="en-US" sz="2400" b="1">
                  <a:solidFill>
                    <a:srgbClr val="333399"/>
                  </a:solidFill>
                </a:rPr>
                <a:t> Simulations</a:t>
              </a:r>
            </a:p>
            <a:p>
              <a:pPr algn="ctr">
                <a:spcBef>
                  <a:spcPct val="50000"/>
                </a:spcBef>
              </a:pPr>
              <a:r>
                <a:rPr lang="en-US" sz="1800" b="1">
                  <a:solidFill>
                    <a:srgbClr val="000000"/>
                  </a:solidFill>
                  <a:latin typeface="Times New Roman" pitchFamily="18" charset="0"/>
                </a:rPr>
                <a:t>Concentration Profiles</a:t>
              </a:r>
              <a:endParaRPr lang="en-US" sz="2400" b="1">
                <a:solidFill>
                  <a:srgbClr val="000000"/>
                </a:solidFill>
                <a:latin typeface="Times New Roman" pitchFamily="18" charset="0"/>
              </a:endParaRPr>
            </a:p>
          </p:txBody>
        </p:sp>
        <p:sp>
          <p:nvSpPr>
            <p:cNvPr id="143367" name="Oval 6"/>
            <p:cNvSpPr>
              <a:spLocks noChangeArrowheads="1"/>
            </p:cNvSpPr>
            <p:nvPr/>
          </p:nvSpPr>
          <p:spPr bwMode="auto">
            <a:xfrm>
              <a:off x="1517" y="2374"/>
              <a:ext cx="147" cy="199"/>
            </a:xfrm>
            <a:prstGeom prst="ellipse">
              <a:avLst/>
            </a:prstGeom>
            <a:solidFill>
              <a:srgbClr val="FFB7DB">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anchor="ctr">
              <a:spAutoFit/>
            </a:bodyPr>
            <a:lstStyle/>
            <a:p>
              <a:pPr algn="ctr" eaLnBrk="0" hangingPunct="0">
                <a:spcBef>
                  <a:spcPct val="50000"/>
                </a:spcBef>
              </a:pPr>
              <a:endParaRPr lang="en-US">
                <a:solidFill>
                  <a:srgbClr val="000000"/>
                </a:solidFill>
              </a:endParaRPr>
            </a:p>
          </p:txBody>
        </p:sp>
        <p:sp>
          <p:nvSpPr>
            <p:cNvPr id="143368" name="Text Box 7"/>
            <p:cNvSpPr txBox="1">
              <a:spLocks noChangeArrowheads="1"/>
            </p:cNvSpPr>
            <p:nvPr/>
          </p:nvSpPr>
          <p:spPr bwMode="auto">
            <a:xfrm>
              <a:off x="1011" y="2594"/>
              <a:ext cx="56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b="1" i="1">
                  <a:solidFill>
                    <a:srgbClr val="FF2D96"/>
                  </a:solidFill>
                </a:rPr>
                <a:t>Misfit</a:t>
              </a:r>
            </a:p>
          </p:txBody>
        </p:sp>
        <p:sp>
          <p:nvSpPr>
            <p:cNvPr id="143369" name="Line 8"/>
            <p:cNvSpPr>
              <a:spLocks noChangeShapeType="1"/>
            </p:cNvSpPr>
            <p:nvPr/>
          </p:nvSpPr>
          <p:spPr bwMode="auto">
            <a:xfrm flipV="1">
              <a:off x="1472" y="2490"/>
              <a:ext cx="83" cy="140"/>
            </a:xfrm>
            <a:prstGeom prst="line">
              <a:avLst/>
            </a:prstGeom>
            <a:noFill/>
            <a:ln w="12700">
              <a:solidFill>
                <a:srgbClr val="FF2D96"/>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en-US"/>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8306" name="Slide Number Placeholder 4"/>
          <p:cNvSpPr>
            <a:spLocks noGrp="1"/>
          </p:cNvSpPr>
          <p:nvPr>
            <p:ph type="sldNum" sz="quarter" idx="12"/>
            <p:custDataLst>
              <p:tags r:id="rId4"/>
            </p:custDataLst>
          </p:nvPr>
        </p:nvSpPr>
        <p:spPr>
          <a:xfrm>
            <a:off x="8632825" y="6491288"/>
            <a:ext cx="511175" cy="366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E07145CD-5F7E-4B0D-AAF0-A7BFEF8AC57F}" type="slidenum">
              <a:rPr lang="en-US" sz="1400" smtClean="0"/>
              <a:pPr/>
              <a:t>5</a:t>
            </a:fld>
            <a:endParaRPr lang="en-US" sz="1400" smtClean="0"/>
          </a:p>
        </p:txBody>
      </p:sp>
      <p:sp>
        <p:nvSpPr>
          <p:cNvPr id="98307" name="Text Box 2"/>
          <p:cNvSpPr txBox="1">
            <a:spLocks noChangeArrowheads="1"/>
          </p:cNvSpPr>
          <p:nvPr>
            <p:custDataLst>
              <p:tags r:id="rId5"/>
            </p:custDataLst>
          </p:nvPr>
        </p:nvSpPr>
        <p:spPr bwMode="auto">
          <a:xfrm>
            <a:off x="127000" y="2233613"/>
            <a:ext cx="9144000" cy="420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200" b="1">
                <a:solidFill>
                  <a:srgbClr val="000066"/>
                </a:solidFill>
              </a:rPr>
              <a:t>Mathematics </a:t>
            </a:r>
            <a:br>
              <a:rPr lang="en-US" sz="3200" b="1">
                <a:solidFill>
                  <a:srgbClr val="000066"/>
                </a:solidFill>
              </a:rPr>
            </a:br>
            <a:r>
              <a:rPr lang="en-US" sz="3200" b="1">
                <a:solidFill>
                  <a:srgbClr val="000066"/>
                </a:solidFill>
              </a:rPr>
              <a:t>describes only a little of</a:t>
            </a:r>
            <a:br>
              <a:rPr lang="en-US" sz="3200" b="1">
                <a:solidFill>
                  <a:srgbClr val="000066"/>
                </a:solidFill>
              </a:rPr>
            </a:br>
            <a:r>
              <a:rPr lang="en-US" sz="3200" b="1">
                <a:solidFill>
                  <a:srgbClr val="000066"/>
                </a:solidFill>
              </a:rPr>
              <a:t>Daily Life</a:t>
            </a:r>
            <a:br>
              <a:rPr lang="en-US" sz="3200" b="1">
                <a:solidFill>
                  <a:srgbClr val="000066"/>
                </a:solidFill>
              </a:rPr>
            </a:br>
            <a:r>
              <a:rPr lang="en-US" sz="2400">
                <a:solidFill>
                  <a:srgbClr val="000066"/>
                </a:solidFill>
              </a:rPr>
              <a:t>But </a:t>
            </a:r>
            <a:r>
              <a:rPr lang="en-US" sz="3200" b="1">
                <a:solidFill>
                  <a:srgbClr val="000066"/>
                </a:solidFill>
              </a:rPr>
              <a:t/>
            </a:r>
            <a:br>
              <a:rPr lang="en-US" sz="3200" b="1">
                <a:solidFill>
                  <a:srgbClr val="000066"/>
                </a:solidFill>
              </a:rPr>
            </a:br>
            <a:r>
              <a:rPr lang="en-US" sz="3200" b="1">
                <a:solidFill>
                  <a:srgbClr val="000066"/>
                </a:solidFill>
              </a:rPr>
              <a:t>Mathematics* Creates </a:t>
            </a:r>
            <a:br>
              <a:rPr lang="en-US" sz="3200" b="1">
                <a:solidFill>
                  <a:srgbClr val="000066"/>
                </a:solidFill>
              </a:rPr>
            </a:br>
            <a:r>
              <a:rPr lang="en-US" sz="2400">
                <a:solidFill>
                  <a:srgbClr val="000066"/>
                </a:solidFill>
              </a:rPr>
              <a:t>our </a:t>
            </a:r>
            <a:r>
              <a:rPr lang="en-US" sz="3200" b="1">
                <a:solidFill>
                  <a:srgbClr val="000066"/>
                </a:solidFill>
              </a:rPr>
              <a:t/>
            </a:r>
            <a:br>
              <a:rPr lang="en-US" sz="3200" b="1">
                <a:solidFill>
                  <a:srgbClr val="000066"/>
                </a:solidFill>
              </a:rPr>
            </a:br>
            <a:r>
              <a:rPr lang="en-US" sz="3200" b="1">
                <a:solidFill>
                  <a:srgbClr val="000066"/>
                </a:solidFill>
              </a:rPr>
              <a:t>Standard of Living</a:t>
            </a:r>
            <a:br>
              <a:rPr lang="en-US" sz="3200" b="1">
                <a:solidFill>
                  <a:srgbClr val="000066"/>
                </a:solidFill>
              </a:rPr>
            </a:br>
            <a:endParaRPr lang="en-US" sz="3200" b="1">
              <a:solidFill>
                <a:srgbClr val="000066"/>
              </a:solidFill>
            </a:endParaRPr>
          </a:p>
          <a:p>
            <a:pPr algn="ctr">
              <a:spcBef>
                <a:spcPct val="50000"/>
              </a:spcBef>
            </a:pPr>
            <a:r>
              <a:rPr lang="en-US" sz="1800" i="1">
                <a:solidFill>
                  <a:srgbClr val="333399"/>
                </a:solidFill>
              </a:rPr>
              <a:t>*e.g.,</a:t>
            </a:r>
            <a:r>
              <a:rPr lang="en-US" sz="1800" b="1" i="1">
                <a:solidFill>
                  <a:srgbClr val="333399"/>
                </a:solidFill>
              </a:rPr>
              <a:t> </a:t>
            </a:r>
            <a:r>
              <a:rPr lang="en-US" sz="1800" i="1">
                <a:solidFill>
                  <a:srgbClr val="333399"/>
                </a:solidFill>
              </a:rPr>
              <a:t>Electricity, Integrated Circuits, Fluid Dynamics, Optics, Structural Mechanics, …..</a:t>
            </a:r>
          </a:p>
        </p:txBody>
      </p:sp>
      <p:grpSp>
        <p:nvGrpSpPr>
          <p:cNvPr id="98308" name="Group 3"/>
          <p:cNvGrpSpPr>
            <a:grpSpLocks/>
          </p:cNvGrpSpPr>
          <p:nvPr>
            <p:custDataLst>
              <p:tags r:id="rId6"/>
            </p:custDataLst>
          </p:nvPr>
        </p:nvGrpSpPr>
        <p:grpSpPr bwMode="auto">
          <a:xfrm>
            <a:off x="2862263" y="117475"/>
            <a:ext cx="3225800" cy="1920875"/>
            <a:chOff x="1803" y="74"/>
            <a:chExt cx="2032" cy="1210"/>
          </a:xfrm>
        </p:grpSpPr>
        <p:sp>
          <p:nvSpPr>
            <p:cNvPr id="98309"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a:solidFill>
                  <a:srgbClr val="000000"/>
                </a:solidFill>
              </a:endParaRPr>
            </a:p>
          </p:txBody>
        </p:sp>
        <p:graphicFrame>
          <p:nvGraphicFramePr>
            <p:cNvPr id="98310"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98322" name="Equation" r:id="rId9" imgW="596900" imgH="901700" progId="Equation.DSMT4">
                    <p:embed/>
                  </p:oleObj>
                </mc:Choice>
                <mc:Fallback>
                  <p:oleObj name="Equation" r:id="rId9" imgW="596900" imgH="901700" progId="Equation.DSMT4">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8311"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98323" name="Equation" r:id="rId11" imgW="927100" imgH="749300" progId="Equation.DSMT4">
                    <p:embed/>
                  </p:oleObj>
                </mc:Choice>
                <mc:Fallback>
                  <p:oleObj name="Equation" r:id="rId11" imgW="927100" imgH="74930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8312"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98324" name="Equation" r:id="rId13" imgW="634725" imgH="1307532" progId="Equation.DSMT4">
                    <p:embed/>
                  </p:oleObj>
                </mc:Choice>
                <mc:Fallback>
                  <p:oleObj name="Equation" r:id="rId13" imgW="634725" imgH="1307532" progId="Equation.DSMT4">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E3E8059B-DCFD-4F41-923F-C8EB4631528D}" type="slidenum">
              <a:rPr lang="en-US" sz="1400" smtClean="0">
                <a:solidFill>
                  <a:srgbClr val="FFFF00"/>
                </a:solidFill>
              </a:rPr>
              <a:pPr/>
              <a:t>50</a:t>
            </a:fld>
            <a:endParaRPr lang="en-US" sz="1400" smtClean="0">
              <a:solidFill>
                <a:srgbClr val="FFFF00"/>
              </a:solidFill>
            </a:endParaRPr>
          </a:p>
        </p:txBody>
      </p:sp>
      <p:grpSp>
        <p:nvGrpSpPr>
          <p:cNvPr id="144387" name="Group 33"/>
          <p:cNvGrpSpPr>
            <a:grpSpLocks/>
          </p:cNvGrpSpPr>
          <p:nvPr/>
        </p:nvGrpSpPr>
        <p:grpSpPr bwMode="auto">
          <a:xfrm>
            <a:off x="846138" y="0"/>
            <a:ext cx="7675562" cy="6734175"/>
            <a:chOff x="533" y="0"/>
            <a:chExt cx="4835" cy="4242"/>
          </a:xfrm>
        </p:grpSpPr>
        <p:grpSp>
          <p:nvGrpSpPr>
            <p:cNvPr id="144389" name="Group 32"/>
            <p:cNvGrpSpPr>
              <a:grpSpLocks/>
            </p:cNvGrpSpPr>
            <p:nvPr/>
          </p:nvGrpSpPr>
          <p:grpSpPr bwMode="auto">
            <a:xfrm>
              <a:off x="533" y="0"/>
              <a:ext cx="4835" cy="4242"/>
              <a:chOff x="533" y="0"/>
              <a:chExt cx="4835" cy="4242"/>
            </a:xfrm>
          </p:grpSpPr>
          <p:pic>
            <p:nvPicPr>
              <p:cNvPr id="144399" name="Picture 3" descr="dival"/>
              <p:cNvPicPr>
                <a:picLocks noChangeAspect="1" noChangeArrowheads="1"/>
              </p:cNvPicPr>
              <p:nvPr/>
            </p:nvPicPr>
            <p:blipFill>
              <a:blip r:embed="rId3">
                <a:extLst>
                  <a:ext uri="{28A0092B-C50C-407E-A947-70E740481C1C}">
                    <a14:useLocalDpi xmlns:a14="http://schemas.microsoft.com/office/drawing/2010/main" val="0"/>
                  </a:ext>
                </a:extLst>
              </a:blip>
              <a:srcRect t="1402"/>
              <a:stretch>
                <a:fillRect/>
              </a:stretch>
            </p:blipFill>
            <p:spPr bwMode="auto">
              <a:xfrm>
                <a:off x="704" y="288"/>
                <a:ext cx="4664" cy="3937"/>
              </a:xfrm>
              <a:prstGeom prst="rect">
                <a:avLst/>
              </a:prstGeom>
              <a:noFill/>
              <a:ln w="63500">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44400" name="Text Box 4"/>
              <p:cNvSpPr txBox="1">
                <a:spLocks noChangeArrowheads="1"/>
              </p:cNvSpPr>
              <p:nvPr/>
            </p:nvSpPr>
            <p:spPr bwMode="auto">
              <a:xfrm>
                <a:off x="2552" y="0"/>
                <a:ext cx="9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defTabSz="915988" eaLnBrk="0" hangingPunct="0">
                  <a:defRPr sz="1600">
                    <a:solidFill>
                      <a:schemeClr val="tx1"/>
                    </a:solidFill>
                    <a:latin typeface="Arial" pitchFamily="34" charset="0"/>
                    <a:cs typeface="Arial" pitchFamily="34" charset="0"/>
                  </a:defRPr>
                </a:lvl1pPr>
                <a:lvl2pPr marL="742950" indent="-285750" defTabSz="915988" eaLnBrk="0" hangingPunct="0">
                  <a:defRPr sz="1600">
                    <a:solidFill>
                      <a:schemeClr val="tx1"/>
                    </a:solidFill>
                    <a:latin typeface="Arial" pitchFamily="34" charset="0"/>
                    <a:cs typeface="Arial" pitchFamily="34" charset="0"/>
                  </a:defRPr>
                </a:lvl2pPr>
                <a:lvl3pPr marL="1143000" indent="-228600" defTabSz="915988" eaLnBrk="0" hangingPunct="0">
                  <a:defRPr sz="1600">
                    <a:solidFill>
                      <a:schemeClr val="tx1"/>
                    </a:solidFill>
                    <a:latin typeface="Arial" pitchFamily="34" charset="0"/>
                    <a:cs typeface="Arial" pitchFamily="34" charset="0"/>
                  </a:defRPr>
                </a:lvl3pPr>
                <a:lvl4pPr marL="1600200" indent="-228600" defTabSz="915988" eaLnBrk="0" hangingPunct="0">
                  <a:defRPr sz="1600">
                    <a:solidFill>
                      <a:schemeClr val="tx1"/>
                    </a:solidFill>
                    <a:latin typeface="Arial" pitchFamily="34" charset="0"/>
                    <a:cs typeface="Arial" pitchFamily="34" charset="0"/>
                  </a:defRPr>
                </a:lvl4pPr>
                <a:lvl5pPr marL="2057400" indent="-228600" defTabSz="915988" eaLnBrk="0" hangingPunct="0">
                  <a:defRPr sz="1600">
                    <a:solidFill>
                      <a:schemeClr val="tx1"/>
                    </a:solidFill>
                    <a:latin typeface="Arial" pitchFamily="34" charset="0"/>
                    <a:cs typeface="Arial" pitchFamily="34" charset="0"/>
                  </a:defRPr>
                </a:lvl5pPr>
                <a:lvl6pPr marL="2514600" indent="-228600" defTabSz="915988"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15988"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15988"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15988"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2400" b="1" u="sng">
                    <a:solidFill>
                      <a:srgbClr val="003366"/>
                    </a:solidFill>
                  </a:rPr>
                  <a:t>Divalents</a:t>
                </a:r>
              </a:p>
            </p:txBody>
          </p:sp>
          <p:sp>
            <p:nvSpPr>
              <p:cNvPr id="144401" name="Text Box 5"/>
              <p:cNvSpPr txBox="1">
                <a:spLocks noChangeArrowheads="1"/>
              </p:cNvSpPr>
              <p:nvPr/>
            </p:nvSpPr>
            <p:spPr bwMode="auto">
              <a:xfrm>
                <a:off x="830" y="585"/>
                <a:ext cx="467"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defTabSz="915988" eaLnBrk="0" hangingPunct="0">
                  <a:defRPr sz="1600">
                    <a:solidFill>
                      <a:schemeClr val="tx1"/>
                    </a:solidFill>
                    <a:latin typeface="Arial" pitchFamily="34" charset="0"/>
                    <a:cs typeface="Arial" pitchFamily="34" charset="0"/>
                  </a:defRPr>
                </a:lvl1pPr>
                <a:lvl2pPr marL="742950" indent="-285750" defTabSz="915988" eaLnBrk="0" hangingPunct="0">
                  <a:defRPr sz="1600">
                    <a:solidFill>
                      <a:schemeClr val="tx1"/>
                    </a:solidFill>
                    <a:latin typeface="Arial" pitchFamily="34" charset="0"/>
                    <a:cs typeface="Arial" pitchFamily="34" charset="0"/>
                  </a:defRPr>
                </a:lvl2pPr>
                <a:lvl3pPr marL="1143000" indent="-228600" defTabSz="915988" eaLnBrk="0" hangingPunct="0">
                  <a:defRPr sz="1600">
                    <a:solidFill>
                      <a:schemeClr val="tx1"/>
                    </a:solidFill>
                    <a:latin typeface="Arial" pitchFamily="34" charset="0"/>
                    <a:cs typeface="Arial" pitchFamily="34" charset="0"/>
                  </a:defRPr>
                </a:lvl3pPr>
                <a:lvl4pPr marL="1600200" indent="-228600" defTabSz="915988" eaLnBrk="0" hangingPunct="0">
                  <a:defRPr sz="1600">
                    <a:solidFill>
                      <a:schemeClr val="tx1"/>
                    </a:solidFill>
                    <a:latin typeface="Arial" pitchFamily="34" charset="0"/>
                    <a:cs typeface="Arial" pitchFamily="34" charset="0"/>
                  </a:defRPr>
                </a:lvl4pPr>
                <a:lvl5pPr marL="2057400" indent="-228600" defTabSz="915988" eaLnBrk="0" hangingPunct="0">
                  <a:defRPr sz="1600">
                    <a:solidFill>
                      <a:schemeClr val="tx1"/>
                    </a:solidFill>
                    <a:latin typeface="Arial" pitchFamily="34" charset="0"/>
                    <a:cs typeface="Arial" pitchFamily="34" charset="0"/>
                  </a:defRPr>
                </a:lvl5pPr>
                <a:lvl6pPr marL="2514600" indent="-228600" defTabSz="915988"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15988"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15988"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15988" eaLnBrk="0" fontAlgn="base" hangingPunct="0">
                  <a:spcBef>
                    <a:spcPct val="0"/>
                  </a:spcBef>
                  <a:spcAft>
                    <a:spcPct val="0"/>
                  </a:spcAft>
                  <a:defRPr sz="1600">
                    <a:solidFill>
                      <a:schemeClr val="tx1"/>
                    </a:solidFill>
                    <a:latin typeface="Arial" pitchFamily="34" charset="0"/>
                    <a:cs typeface="Arial" pitchFamily="34" charset="0"/>
                  </a:defRPr>
                </a:lvl9pPr>
              </a:lstStyle>
              <a:p>
                <a:r>
                  <a:rPr lang="en-US" sz="1700">
                    <a:solidFill>
                      <a:srgbClr val="000202"/>
                    </a:solidFill>
                  </a:rPr>
                  <a:t>KCl</a:t>
                </a:r>
              </a:p>
              <a:p>
                <a:r>
                  <a:rPr lang="en-US" sz="1700">
                    <a:solidFill>
                      <a:srgbClr val="000202"/>
                    </a:solidFill>
                  </a:rPr>
                  <a:t>CaCl</a:t>
                </a:r>
                <a:r>
                  <a:rPr lang="en-US" sz="1700" baseline="-25000">
                    <a:solidFill>
                      <a:srgbClr val="000202"/>
                    </a:solidFill>
                  </a:rPr>
                  <a:t>2</a:t>
                </a:r>
                <a:endParaRPr lang="en-US" sz="1700">
                  <a:solidFill>
                    <a:srgbClr val="000202"/>
                  </a:solidFill>
                </a:endParaRPr>
              </a:p>
            </p:txBody>
          </p:sp>
          <p:sp>
            <p:nvSpPr>
              <p:cNvPr id="144402" name="Text Box 6"/>
              <p:cNvSpPr txBox="1">
                <a:spLocks noChangeArrowheads="1"/>
              </p:cNvSpPr>
              <p:nvPr/>
            </p:nvSpPr>
            <p:spPr bwMode="auto">
              <a:xfrm>
                <a:off x="830" y="2601"/>
                <a:ext cx="467"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defTabSz="915988" eaLnBrk="0" hangingPunct="0">
                  <a:defRPr sz="1600">
                    <a:solidFill>
                      <a:schemeClr val="tx1"/>
                    </a:solidFill>
                    <a:latin typeface="Arial" pitchFamily="34" charset="0"/>
                    <a:cs typeface="Arial" pitchFamily="34" charset="0"/>
                  </a:defRPr>
                </a:lvl1pPr>
                <a:lvl2pPr marL="742950" indent="-285750" defTabSz="915988" eaLnBrk="0" hangingPunct="0">
                  <a:defRPr sz="1600">
                    <a:solidFill>
                      <a:schemeClr val="tx1"/>
                    </a:solidFill>
                    <a:latin typeface="Arial" pitchFamily="34" charset="0"/>
                    <a:cs typeface="Arial" pitchFamily="34" charset="0"/>
                  </a:defRPr>
                </a:lvl2pPr>
                <a:lvl3pPr marL="1143000" indent="-228600" defTabSz="915988" eaLnBrk="0" hangingPunct="0">
                  <a:defRPr sz="1600">
                    <a:solidFill>
                      <a:schemeClr val="tx1"/>
                    </a:solidFill>
                    <a:latin typeface="Arial" pitchFamily="34" charset="0"/>
                    <a:cs typeface="Arial" pitchFamily="34" charset="0"/>
                  </a:defRPr>
                </a:lvl3pPr>
                <a:lvl4pPr marL="1600200" indent="-228600" defTabSz="915988" eaLnBrk="0" hangingPunct="0">
                  <a:defRPr sz="1600">
                    <a:solidFill>
                      <a:schemeClr val="tx1"/>
                    </a:solidFill>
                    <a:latin typeface="Arial" pitchFamily="34" charset="0"/>
                    <a:cs typeface="Arial" pitchFamily="34" charset="0"/>
                  </a:defRPr>
                </a:lvl4pPr>
                <a:lvl5pPr marL="2057400" indent="-228600" defTabSz="915988" eaLnBrk="0" hangingPunct="0">
                  <a:defRPr sz="1600">
                    <a:solidFill>
                      <a:schemeClr val="tx1"/>
                    </a:solidFill>
                    <a:latin typeface="Arial" pitchFamily="34" charset="0"/>
                    <a:cs typeface="Arial" pitchFamily="34" charset="0"/>
                  </a:defRPr>
                </a:lvl5pPr>
                <a:lvl6pPr marL="2514600" indent="-228600" defTabSz="915988"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15988"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15988"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15988" eaLnBrk="0" fontAlgn="base" hangingPunct="0">
                  <a:spcBef>
                    <a:spcPct val="0"/>
                  </a:spcBef>
                  <a:spcAft>
                    <a:spcPct val="0"/>
                  </a:spcAft>
                  <a:defRPr sz="1600">
                    <a:solidFill>
                      <a:schemeClr val="tx1"/>
                    </a:solidFill>
                    <a:latin typeface="Arial" pitchFamily="34" charset="0"/>
                    <a:cs typeface="Arial" pitchFamily="34" charset="0"/>
                  </a:defRPr>
                </a:lvl9pPr>
              </a:lstStyle>
              <a:p>
                <a:r>
                  <a:rPr lang="en-US" sz="1700">
                    <a:solidFill>
                      <a:srgbClr val="000202"/>
                    </a:solidFill>
                  </a:rPr>
                  <a:t>CsCl</a:t>
                </a:r>
              </a:p>
              <a:p>
                <a:r>
                  <a:rPr lang="en-US" sz="1700">
                    <a:solidFill>
                      <a:srgbClr val="000202"/>
                    </a:solidFill>
                  </a:rPr>
                  <a:t>CaCl</a:t>
                </a:r>
                <a:r>
                  <a:rPr lang="en-US" sz="1700" baseline="-25000">
                    <a:solidFill>
                      <a:srgbClr val="000202"/>
                    </a:solidFill>
                  </a:rPr>
                  <a:t>2</a:t>
                </a:r>
                <a:endParaRPr lang="en-US" sz="1700">
                  <a:solidFill>
                    <a:srgbClr val="000202"/>
                  </a:solidFill>
                </a:endParaRPr>
              </a:p>
            </p:txBody>
          </p:sp>
          <p:sp>
            <p:nvSpPr>
              <p:cNvPr id="144403" name="Text Box 7"/>
              <p:cNvSpPr txBox="1">
                <a:spLocks noChangeArrowheads="1"/>
              </p:cNvSpPr>
              <p:nvPr/>
            </p:nvSpPr>
            <p:spPr bwMode="auto">
              <a:xfrm>
                <a:off x="3266" y="585"/>
                <a:ext cx="467"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defTabSz="915988" eaLnBrk="0" hangingPunct="0">
                  <a:defRPr sz="1600">
                    <a:solidFill>
                      <a:schemeClr val="tx1"/>
                    </a:solidFill>
                    <a:latin typeface="Arial" pitchFamily="34" charset="0"/>
                    <a:cs typeface="Arial" pitchFamily="34" charset="0"/>
                  </a:defRPr>
                </a:lvl1pPr>
                <a:lvl2pPr marL="742950" indent="-285750" defTabSz="915988" eaLnBrk="0" hangingPunct="0">
                  <a:defRPr sz="1600">
                    <a:solidFill>
                      <a:schemeClr val="tx1"/>
                    </a:solidFill>
                    <a:latin typeface="Arial" pitchFamily="34" charset="0"/>
                    <a:cs typeface="Arial" pitchFamily="34" charset="0"/>
                  </a:defRPr>
                </a:lvl2pPr>
                <a:lvl3pPr marL="1143000" indent="-228600" defTabSz="915988" eaLnBrk="0" hangingPunct="0">
                  <a:defRPr sz="1600">
                    <a:solidFill>
                      <a:schemeClr val="tx1"/>
                    </a:solidFill>
                    <a:latin typeface="Arial" pitchFamily="34" charset="0"/>
                    <a:cs typeface="Arial" pitchFamily="34" charset="0"/>
                  </a:defRPr>
                </a:lvl3pPr>
                <a:lvl4pPr marL="1600200" indent="-228600" defTabSz="915988" eaLnBrk="0" hangingPunct="0">
                  <a:defRPr sz="1600">
                    <a:solidFill>
                      <a:schemeClr val="tx1"/>
                    </a:solidFill>
                    <a:latin typeface="Arial" pitchFamily="34" charset="0"/>
                    <a:cs typeface="Arial" pitchFamily="34" charset="0"/>
                  </a:defRPr>
                </a:lvl4pPr>
                <a:lvl5pPr marL="2057400" indent="-228600" defTabSz="915988" eaLnBrk="0" hangingPunct="0">
                  <a:defRPr sz="1600">
                    <a:solidFill>
                      <a:schemeClr val="tx1"/>
                    </a:solidFill>
                    <a:latin typeface="Arial" pitchFamily="34" charset="0"/>
                    <a:cs typeface="Arial" pitchFamily="34" charset="0"/>
                  </a:defRPr>
                </a:lvl5pPr>
                <a:lvl6pPr marL="2514600" indent="-228600" defTabSz="915988"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15988"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15988"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15988" eaLnBrk="0" fontAlgn="base" hangingPunct="0">
                  <a:spcBef>
                    <a:spcPct val="0"/>
                  </a:spcBef>
                  <a:spcAft>
                    <a:spcPct val="0"/>
                  </a:spcAft>
                  <a:defRPr sz="1600">
                    <a:solidFill>
                      <a:schemeClr val="tx1"/>
                    </a:solidFill>
                    <a:latin typeface="Arial" pitchFamily="34" charset="0"/>
                    <a:cs typeface="Arial" pitchFamily="34" charset="0"/>
                  </a:defRPr>
                </a:lvl9pPr>
              </a:lstStyle>
              <a:p>
                <a:r>
                  <a:rPr lang="en-US" sz="1700">
                    <a:solidFill>
                      <a:srgbClr val="000202"/>
                    </a:solidFill>
                  </a:rPr>
                  <a:t>NaCl</a:t>
                </a:r>
              </a:p>
              <a:p>
                <a:r>
                  <a:rPr lang="en-US" sz="1700">
                    <a:solidFill>
                      <a:srgbClr val="000202"/>
                    </a:solidFill>
                  </a:rPr>
                  <a:t>CaCl</a:t>
                </a:r>
                <a:r>
                  <a:rPr lang="en-US" sz="1700" baseline="-25000">
                    <a:solidFill>
                      <a:srgbClr val="000202"/>
                    </a:solidFill>
                  </a:rPr>
                  <a:t>2</a:t>
                </a:r>
                <a:endParaRPr lang="en-US" sz="1700">
                  <a:solidFill>
                    <a:srgbClr val="000202"/>
                  </a:solidFill>
                </a:endParaRPr>
              </a:p>
            </p:txBody>
          </p:sp>
          <p:sp>
            <p:nvSpPr>
              <p:cNvPr id="144404" name="Text Box 8"/>
              <p:cNvSpPr txBox="1">
                <a:spLocks noChangeArrowheads="1"/>
              </p:cNvSpPr>
              <p:nvPr/>
            </p:nvSpPr>
            <p:spPr bwMode="auto">
              <a:xfrm>
                <a:off x="3266" y="2601"/>
                <a:ext cx="482"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defTabSz="915988" eaLnBrk="0" hangingPunct="0">
                  <a:defRPr sz="1600">
                    <a:solidFill>
                      <a:schemeClr val="tx1"/>
                    </a:solidFill>
                    <a:latin typeface="Arial" pitchFamily="34" charset="0"/>
                    <a:cs typeface="Arial" pitchFamily="34" charset="0"/>
                  </a:defRPr>
                </a:lvl1pPr>
                <a:lvl2pPr marL="742950" indent="-285750" defTabSz="915988" eaLnBrk="0" hangingPunct="0">
                  <a:defRPr sz="1600">
                    <a:solidFill>
                      <a:schemeClr val="tx1"/>
                    </a:solidFill>
                    <a:latin typeface="Arial" pitchFamily="34" charset="0"/>
                    <a:cs typeface="Arial" pitchFamily="34" charset="0"/>
                  </a:defRPr>
                </a:lvl2pPr>
                <a:lvl3pPr marL="1143000" indent="-228600" defTabSz="915988" eaLnBrk="0" hangingPunct="0">
                  <a:defRPr sz="1600">
                    <a:solidFill>
                      <a:schemeClr val="tx1"/>
                    </a:solidFill>
                    <a:latin typeface="Arial" pitchFamily="34" charset="0"/>
                    <a:cs typeface="Arial" pitchFamily="34" charset="0"/>
                  </a:defRPr>
                </a:lvl3pPr>
                <a:lvl4pPr marL="1600200" indent="-228600" defTabSz="915988" eaLnBrk="0" hangingPunct="0">
                  <a:defRPr sz="1600">
                    <a:solidFill>
                      <a:schemeClr val="tx1"/>
                    </a:solidFill>
                    <a:latin typeface="Arial" pitchFamily="34" charset="0"/>
                    <a:cs typeface="Arial" pitchFamily="34" charset="0"/>
                  </a:defRPr>
                </a:lvl4pPr>
                <a:lvl5pPr marL="2057400" indent="-228600" defTabSz="915988" eaLnBrk="0" hangingPunct="0">
                  <a:defRPr sz="1600">
                    <a:solidFill>
                      <a:schemeClr val="tx1"/>
                    </a:solidFill>
                    <a:latin typeface="Arial" pitchFamily="34" charset="0"/>
                    <a:cs typeface="Arial" pitchFamily="34" charset="0"/>
                  </a:defRPr>
                </a:lvl5pPr>
                <a:lvl6pPr marL="2514600" indent="-228600" defTabSz="915988"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15988"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15988"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15988" eaLnBrk="0" fontAlgn="base" hangingPunct="0">
                  <a:spcBef>
                    <a:spcPct val="0"/>
                  </a:spcBef>
                  <a:spcAft>
                    <a:spcPct val="0"/>
                  </a:spcAft>
                  <a:defRPr sz="1600">
                    <a:solidFill>
                      <a:schemeClr val="tx1"/>
                    </a:solidFill>
                    <a:latin typeface="Arial" pitchFamily="34" charset="0"/>
                    <a:cs typeface="Arial" pitchFamily="34" charset="0"/>
                  </a:defRPr>
                </a:lvl9pPr>
              </a:lstStyle>
              <a:p>
                <a:r>
                  <a:rPr lang="en-US" sz="1700">
                    <a:solidFill>
                      <a:srgbClr val="000202"/>
                    </a:solidFill>
                  </a:rPr>
                  <a:t>KCl</a:t>
                </a:r>
              </a:p>
              <a:p>
                <a:r>
                  <a:rPr lang="en-US" sz="1700">
                    <a:solidFill>
                      <a:srgbClr val="000202"/>
                    </a:solidFill>
                  </a:rPr>
                  <a:t>MgCl</a:t>
                </a:r>
                <a:r>
                  <a:rPr lang="en-US" sz="1700" baseline="-25000">
                    <a:solidFill>
                      <a:srgbClr val="000202"/>
                    </a:solidFill>
                  </a:rPr>
                  <a:t>2</a:t>
                </a:r>
                <a:endParaRPr lang="en-US" sz="1700">
                  <a:solidFill>
                    <a:srgbClr val="000202"/>
                  </a:solidFill>
                </a:endParaRPr>
              </a:p>
            </p:txBody>
          </p:sp>
          <p:sp>
            <p:nvSpPr>
              <p:cNvPr id="144405" name="Oval 9"/>
              <p:cNvSpPr>
                <a:spLocks noChangeArrowheads="1"/>
              </p:cNvSpPr>
              <p:nvPr/>
            </p:nvSpPr>
            <p:spPr bwMode="auto">
              <a:xfrm>
                <a:off x="686" y="3392"/>
                <a:ext cx="903" cy="850"/>
              </a:xfrm>
              <a:prstGeom prst="ellipse">
                <a:avLst/>
              </a:prstGeom>
              <a:solidFill>
                <a:srgbClr val="FF99CC">
                  <a:alpha val="3019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spAutoFit/>
              </a:bodyPr>
              <a:lstStyle/>
              <a:p>
                <a:pPr algn="ctr" eaLnBrk="0" hangingPunct="0">
                  <a:spcBef>
                    <a:spcPct val="50000"/>
                  </a:spcBef>
                </a:pPr>
                <a:endParaRPr lang="en-US">
                  <a:solidFill>
                    <a:srgbClr val="FFFF00"/>
                  </a:solidFill>
                </a:endParaRPr>
              </a:p>
            </p:txBody>
          </p:sp>
          <p:grpSp>
            <p:nvGrpSpPr>
              <p:cNvPr id="144406" name="Group 10"/>
              <p:cNvGrpSpPr>
                <a:grpSpLocks/>
              </p:cNvGrpSpPr>
              <p:nvPr/>
            </p:nvGrpSpPr>
            <p:grpSpPr bwMode="auto">
              <a:xfrm>
                <a:off x="533" y="3095"/>
                <a:ext cx="730" cy="316"/>
                <a:chOff x="377" y="3095"/>
                <a:chExt cx="730" cy="316"/>
              </a:xfrm>
            </p:grpSpPr>
            <p:sp>
              <p:nvSpPr>
                <p:cNvPr id="144407" name="Text Box 11"/>
                <p:cNvSpPr txBox="1">
                  <a:spLocks noChangeArrowheads="1"/>
                </p:cNvSpPr>
                <p:nvPr/>
              </p:nvSpPr>
              <p:spPr bwMode="auto">
                <a:xfrm>
                  <a:off x="377" y="3095"/>
                  <a:ext cx="7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2D96"/>
                      </a:solidFill>
                    </a:rPr>
                    <a:t>Misfit</a:t>
                  </a:r>
                </a:p>
              </p:txBody>
            </p:sp>
            <p:sp>
              <p:nvSpPr>
                <p:cNvPr id="144408" name="Line 12"/>
                <p:cNvSpPr>
                  <a:spLocks noChangeShapeType="1"/>
                </p:cNvSpPr>
                <p:nvPr/>
              </p:nvSpPr>
              <p:spPr bwMode="auto">
                <a:xfrm>
                  <a:off x="718" y="3278"/>
                  <a:ext cx="89" cy="133"/>
                </a:xfrm>
                <a:prstGeom prst="line">
                  <a:avLst/>
                </a:prstGeom>
                <a:noFill/>
                <a:ln w="25400">
                  <a:solidFill>
                    <a:srgbClr val="FF2D96"/>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44409" name="Oval 13"/>
                <p:cNvSpPr>
                  <a:spLocks noChangeArrowheads="1"/>
                </p:cNvSpPr>
                <p:nvPr/>
              </p:nvSpPr>
              <p:spPr bwMode="auto">
                <a:xfrm>
                  <a:off x="551" y="3104"/>
                  <a:ext cx="384" cy="173"/>
                </a:xfrm>
                <a:prstGeom prst="ellipse">
                  <a:avLst/>
                </a:prstGeom>
                <a:noFill/>
                <a:ln w="25400" algn="ctr">
                  <a:solidFill>
                    <a:srgbClr val="FF99CC"/>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0" hangingPunct="0">
                    <a:spcBef>
                      <a:spcPct val="50000"/>
                    </a:spcBef>
                  </a:pPr>
                  <a:endParaRPr lang="en-US">
                    <a:solidFill>
                      <a:srgbClr val="FFFF00"/>
                    </a:solidFill>
                  </a:endParaRPr>
                </a:p>
              </p:txBody>
            </p:sp>
          </p:grpSp>
        </p:grpSp>
        <p:grpSp>
          <p:nvGrpSpPr>
            <p:cNvPr id="144390" name="Group 31"/>
            <p:cNvGrpSpPr>
              <a:grpSpLocks/>
            </p:cNvGrpSpPr>
            <p:nvPr/>
          </p:nvGrpSpPr>
          <p:grpSpPr bwMode="auto">
            <a:xfrm>
              <a:off x="3146" y="1256"/>
              <a:ext cx="517" cy="448"/>
              <a:chOff x="3146" y="1256"/>
              <a:chExt cx="517" cy="448"/>
            </a:xfrm>
          </p:grpSpPr>
          <p:sp>
            <p:nvSpPr>
              <p:cNvPr id="144396" name="Text Box 15"/>
              <p:cNvSpPr txBox="1">
                <a:spLocks noChangeArrowheads="1"/>
              </p:cNvSpPr>
              <p:nvPr/>
            </p:nvSpPr>
            <p:spPr bwMode="auto">
              <a:xfrm>
                <a:off x="3180" y="1256"/>
                <a:ext cx="393" cy="192"/>
              </a:xfrm>
              <a:prstGeom prst="rect">
                <a:avLst/>
              </a:prstGeom>
              <a:solidFill>
                <a:srgbClr val="FFFFFF"/>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lIns="0" rIns="0"/>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2D96"/>
                    </a:solidFill>
                  </a:rPr>
                  <a:t>Misfit</a:t>
                </a:r>
              </a:p>
            </p:txBody>
          </p:sp>
          <p:sp>
            <p:nvSpPr>
              <p:cNvPr id="144397" name="Oval 16"/>
              <p:cNvSpPr>
                <a:spLocks noChangeArrowheads="1"/>
              </p:cNvSpPr>
              <p:nvPr/>
            </p:nvSpPr>
            <p:spPr bwMode="auto">
              <a:xfrm>
                <a:off x="3181" y="1269"/>
                <a:ext cx="396" cy="164"/>
              </a:xfrm>
              <a:prstGeom prst="ellipse">
                <a:avLst/>
              </a:prstGeom>
              <a:noFill/>
              <a:ln w="25400" algn="ctr">
                <a:solidFill>
                  <a:srgbClr val="FF99CC"/>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endParaRPr lang="en-US">
                  <a:solidFill>
                    <a:srgbClr val="FFFF00"/>
                  </a:solidFill>
                </a:endParaRPr>
              </a:p>
            </p:txBody>
          </p:sp>
          <p:sp>
            <p:nvSpPr>
              <p:cNvPr id="144398" name="Oval 17"/>
              <p:cNvSpPr>
                <a:spLocks noChangeArrowheads="1"/>
              </p:cNvSpPr>
              <p:nvPr/>
            </p:nvSpPr>
            <p:spPr bwMode="auto">
              <a:xfrm rot="-1160143">
                <a:off x="3146" y="1513"/>
                <a:ext cx="517" cy="191"/>
              </a:xfrm>
              <a:prstGeom prst="ellipse">
                <a:avLst/>
              </a:prstGeom>
              <a:solidFill>
                <a:srgbClr val="FF99CC">
                  <a:alpha val="27058"/>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spAutoFit/>
              </a:bodyPr>
              <a:lstStyle/>
              <a:p>
                <a:pPr algn="ctr" eaLnBrk="0" hangingPunct="0">
                  <a:spcBef>
                    <a:spcPct val="50000"/>
                  </a:spcBef>
                </a:pPr>
                <a:endParaRPr lang="en-US">
                  <a:solidFill>
                    <a:srgbClr val="FFFF00"/>
                  </a:solidFill>
                </a:endParaRPr>
              </a:p>
            </p:txBody>
          </p:sp>
        </p:grpSp>
        <p:grpSp>
          <p:nvGrpSpPr>
            <p:cNvPr id="144391" name="Group 30"/>
            <p:cNvGrpSpPr>
              <a:grpSpLocks/>
            </p:cNvGrpSpPr>
            <p:nvPr/>
          </p:nvGrpSpPr>
          <p:grpSpPr bwMode="auto">
            <a:xfrm>
              <a:off x="3523" y="492"/>
              <a:ext cx="1290" cy="385"/>
              <a:chOff x="3523" y="492"/>
              <a:chExt cx="1290" cy="385"/>
            </a:xfrm>
          </p:grpSpPr>
          <p:sp>
            <p:nvSpPr>
              <p:cNvPr id="144394" name="Oval 19"/>
              <p:cNvSpPr>
                <a:spLocks noChangeArrowheads="1"/>
              </p:cNvSpPr>
              <p:nvPr/>
            </p:nvSpPr>
            <p:spPr bwMode="auto">
              <a:xfrm>
                <a:off x="3643" y="492"/>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a:solidFill>
                    <a:srgbClr val="FFFF00"/>
                  </a:solidFill>
                </a:endParaRPr>
              </a:p>
            </p:txBody>
          </p:sp>
          <p:sp>
            <p:nvSpPr>
              <p:cNvPr id="144395" name="Text Box 20"/>
              <p:cNvSpPr txBox="1">
                <a:spLocks noChangeArrowheads="1"/>
              </p:cNvSpPr>
              <p:nvPr/>
            </p:nvSpPr>
            <p:spPr bwMode="auto">
              <a:xfrm>
                <a:off x="3523" y="586"/>
                <a:ext cx="12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0066"/>
                    </a:solidFill>
                  </a:rPr>
                  <a:t>Error &lt; 0.1 kT/e</a:t>
                </a:r>
              </a:p>
            </p:txBody>
          </p:sp>
        </p:grpSp>
        <p:sp>
          <p:nvSpPr>
            <p:cNvPr id="144392" name="Line 21"/>
            <p:cNvSpPr>
              <a:spLocks noChangeShapeType="1"/>
            </p:cNvSpPr>
            <p:nvPr/>
          </p:nvSpPr>
          <p:spPr bwMode="auto">
            <a:xfrm>
              <a:off x="2402" y="2239"/>
              <a:ext cx="314" cy="0"/>
            </a:xfrm>
            <a:prstGeom prst="line">
              <a:avLst/>
            </a:prstGeom>
            <a:noFill/>
            <a:ln w="25400">
              <a:solidFill>
                <a:srgbClr val="F7095E"/>
              </a:solidFill>
              <a:round/>
              <a:headEnd type="diamond" w="med" len="med"/>
              <a:tailEnd type="diamond"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44393" name="Rectangle 23"/>
            <p:cNvSpPr>
              <a:spLocks noChangeArrowheads="1"/>
            </p:cNvSpPr>
            <p:nvPr/>
          </p:nvSpPr>
          <p:spPr bwMode="auto">
            <a:xfrm>
              <a:off x="2822" y="212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eaLnBrk="0" hangingPunct="0">
                <a:spcBef>
                  <a:spcPct val="50000"/>
                </a:spcBef>
              </a:pPr>
              <a:r>
                <a:rPr lang="en-US" sz="1400" b="1" i="1">
                  <a:solidFill>
                    <a:srgbClr val="FF0066"/>
                  </a:solidFill>
                </a:rPr>
                <a:t>2 kT/e</a:t>
              </a:r>
            </a:p>
          </p:txBody>
        </p:sp>
      </p:grpSp>
      <p:sp>
        <p:nvSpPr>
          <p:cNvPr id="144388" name="Text Box 28"/>
          <p:cNvSpPr txBox="1">
            <a:spLocks noChangeArrowheads="1"/>
          </p:cNvSpPr>
          <p:nvPr/>
        </p:nvSpPr>
        <p:spPr bwMode="auto">
          <a:xfrm>
            <a:off x="5640388" y="0"/>
            <a:ext cx="337026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txBody>
          <a:bodyPr t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lnSpc>
                <a:spcPct val="120000"/>
              </a:lnSpc>
              <a:spcBef>
                <a:spcPct val="30000"/>
              </a:spcBef>
            </a:pPr>
            <a:r>
              <a:rPr lang="en-US" altLang="ko-KR" sz="1400" b="1">
                <a:solidFill>
                  <a:srgbClr val="000099"/>
                </a:solidFill>
                <a:ea typeface="Gulim" pitchFamily="34" charset="-127"/>
              </a:rPr>
              <a:t>Gillespie, Meissner, Le Xu, et al</a:t>
            </a:r>
            <a:endParaRPr lang="en-US" sz="1400">
              <a:solidFill>
                <a:srgbClr val="000099"/>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3EBED"/>
        </a:solidFill>
        <a:effectLst/>
      </p:bgPr>
    </p:bg>
    <p:spTree>
      <p:nvGrpSpPr>
        <p:cNvPr id="1" name=""/>
        <p:cNvGrpSpPr/>
        <p:nvPr/>
      </p:nvGrpSpPr>
      <p:grpSpPr>
        <a:xfrm>
          <a:off x="0" y="0"/>
          <a:ext cx="0" cy="0"/>
          <a:chOff x="0" y="0"/>
          <a:chExt cx="0" cy="0"/>
        </a:xfrm>
      </p:grpSpPr>
      <p:sp>
        <p:nvSpPr>
          <p:cNvPr id="1454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CDF09F3-8F8E-4F4A-BE21-51EBF6CA605D}" type="slidenum">
              <a:rPr lang="en-US" sz="1400" smtClean="0">
                <a:solidFill>
                  <a:srgbClr val="FFFF00"/>
                </a:solidFill>
              </a:rPr>
              <a:pPr/>
              <a:t>51</a:t>
            </a:fld>
            <a:endParaRPr lang="en-US" sz="1400" smtClean="0">
              <a:solidFill>
                <a:srgbClr val="FFFF00"/>
              </a:solidFill>
            </a:endParaRPr>
          </a:p>
        </p:txBody>
      </p:sp>
      <p:sp>
        <p:nvSpPr>
          <p:cNvPr id="145411" name="Text Box 2"/>
          <p:cNvSpPr txBox="1">
            <a:spLocks noChangeArrowheads="1"/>
          </p:cNvSpPr>
          <p:nvPr/>
        </p:nvSpPr>
        <p:spPr bwMode="auto">
          <a:xfrm>
            <a:off x="4217988" y="0"/>
            <a:ext cx="70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defTabSz="915988" eaLnBrk="0" hangingPunct="0">
              <a:defRPr sz="1600">
                <a:solidFill>
                  <a:schemeClr val="tx1"/>
                </a:solidFill>
                <a:latin typeface="Arial" pitchFamily="34" charset="0"/>
                <a:cs typeface="Arial" pitchFamily="34" charset="0"/>
              </a:defRPr>
            </a:lvl1pPr>
            <a:lvl2pPr marL="742950" indent="-285750" defTabSz="915988" eaLnBrk="0" hangingPunct="0">
              <a:defRPr sz="1600">
                <a:solidFill>
                  <a:schemeClr val="tx1"/>
                </a:solidFill>
                <a:latin typeface="Arial" pitchFamily="34" charset="0"/>
                <a:cs typeface="Arial" pitchFamily="34" charset="0"/>
              </a:defRPr>
            </a:lvl2pPr>
            <a:lvl3pPr marL="1143000" indent="-228600" defTabSz="915988" eaLnBrk="0" hangingPunct="0">
              <a:defRPr sz="1600">
                <a:solidFill>
                  <a:schemeClr val="tx1"/>
                </a:solidFill>
                <a:latin typeface="Arial" pitchFamily="34" charset="0"/>
                <a:cs typeface="Arial" pitchFamily="34" charset="0"/>
              </a:defRPr>
            </a:lvl3pPr>
            <a:lvl4pPr marL="1600200" indent="-228600" defTabSz="915988" eaLnBrk="0" hangingPunct="0">
              <a:defRPr sz="1600">
                <a:solidFill>
                  <a:schemeClr val="tx1"/>
                </a:solidFill>
                <a:latin typeface="Arial" pitchFamily="34" charset="0"/>
                <a:cs typeface="Arial" pitchFamily="34" charset="0"/>
              </a:defRPr>
            </a:lvl4pPr>
            <a:lvl5pPr marL="2057400" indent="-228600" defTabSz="915988" eaLnBrk="0" hangingPunct="0">
              <a:defRPr sz="1600">
                <a:solidFill>
                  <a:schemeClr val="tx1"/>
                </a:solidFill>
                <a:latin typeface="Arial" pitchFamily="34" charset="0"/>
                <a:cs typeface="Arial" pitchFamily="34" charset="0"/>
              </a:defRPr>
            </a:lvl5pPr>
            <a:lvl6pPr marL="2514600" indent="-228600" defTabSz="915988"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15988"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15988"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15988"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2400" b="1" u="sng">
                <a:solidFill>
                  <a:srgbClr val="003366"/>
                </a:solidFill>
              </a:rPr>
              <a:t>KCl</a:t>
            </a:r>
          </a:p>
        </p:txBody>
      </p:sp>
      <p:grpSp>
        <p:nvGrpSpPr>
          <p:cNvPr id="145412" name="Group 3"/>
          <p:cNvGrpSpPr>
            <a:grpSpLocks/>
          </p:cNvGrpSpPr>
          <p:nvPr/>
        </p:nvGrpSpPr>
        <p:grpSpPr bwMode="auto">
          <a:xfrm>
            <a:off x="620713" y="609600"/>
            <a:ext cx="7589837" cy="5989638"/>
            <a:chOff x="391" y="384"/>
            <a:chExt cx="4781" cy="3773"/>
          </a:xfrm>
        </p:grpSpPr>
        <p:pic>
          <p:nvPicPr>
            <p:cNvPr id="145420" name="Picture 4" descr="K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 y="384"/>
              <a:ext cx="4584" cy="3773"/>
            </a:xfrm>
            <a:prstGeom prst="rect">
              <a:avLst/>
            </a:prstGeom>
            <a:noFill/>
            <a:ln w="190500">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nvGrpSpPr>
            <p:cNvPr id="145421" name="Group 5"/>
            <p:cNvGrpSpPr>
              <a:grpSpLocks/>
            </p:cNvGrpSpPr>
            <p:nvPr/>
          </p:nvGrpSpPr>
          <p:grpSpPr bwMode="auto">
            <a:xfrm>
              <a:off x="391" y="1785"/>
              <a:ext cx="751" cy="564"/>
              <a:chOff x="391" y="1785"/>
              <a:chExt cx="751" cy="564"/>
            </a:xfrm>
          </p:grpSpPr>
          <p:sp>
            <p:nvSpPr>
              <p:cNvPr id="145422" name="Text Box 6"/>
              <p:cNvSpPr txBox="1">
                <a:spLocks noChangeArrowheads="1"/>
              </p:cNvSpPr>
              <p:nvPr/>
            </p:nvSpPr>
            <p:spPr bwMode="auto">
              <a:xfrm>
                <a:off x="412" y="2157"/>
                <a:ext cx="7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2D96"/>
                    </a:solidFill>
                  </a:rPr>
                  <a:t>Misfit</a:t>
                </a:r>
              </a:p>
            </p:txBody>
          </p:sp>
          <p:sp>
            <p:nvSpPr>
              <p:cNvPr id="145423" name="Oval 7"/>
              <p:cNvSpPr>
                <a:spLocks noChangeArrowheads="1"/>
              </p:cNvSpPr>
              <p:nvPr/>
            </p:nvSpPr>
            <p:spPr bwMode="auto">
              <a:xfrm>
                <a:off x="525" y="2168"/>
                <a:ext cx="486" cy="173"/>
              </a:xfrm>
              <a:prstGeom prst="ellipse">
                <a:avLst/>
              </a:prstGeom>
              <a:noFill/>
              <a:ln w="25400" algn="ctr">
                <a:solidFill>
                  <a:srgbClr val="FF99CC"/>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endParaRPr lang="en-US">
                  <a:solidFill>
                    <a:srgbClr val="FFFF00"/>
                  </a:solidFill>
                </a:endParaRPr>
              </a:p>
            </p:txBody>
          </p:sp>
          <p:sp>
            <p:nvSpPr>
              <p:cNvPr id="145424" name="Oval 8"/>
              <p:cNvSpPr>
                <a:spLocks noChangeArrowheads="1"/>
              </p:cNvSpPr>
              <p:nvPr/>
            </p:nvSpPr>
            <p:spPr bwMode="auto">
              <a:xfrm>
                <a:off x="391" y="1785"/>
                <a:ext cx="727" cy="357"/>
              </a:xfrm>
              <a:prstGeom prst="ellipse">
                <a:avLst/>
              </a:prstGeom>
              <a:solidFill>
                <a:srgbClr val="FF99CC">
                  <a:alpha val="27058"/>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spAutoFit/>
              </a:bodyPr>
              <a:lstStyle/>
              <a:p>
                <a:pPr algn="ctr" eaLnBrk="0" hangingPunct="0">
                  <a:spcBef>
                    <a:spcPct val="50000"/>
                  </a:spcBef>
                </a:pPr>
                <a:endParaRPr lang="en-US">
                  <a:solidFill>
                    <a:srgbClr val="FFFF00"/>
                  </a:solidFill>
                </a:endParaRPr>
              </a:p>
            </p:txBody>
          </p:sp>
        </p:grpSp>
      </p:grpSp>
      <p:grpSp>
        <p:nvGrpSpPr>
          <p:cNvPr id="145413" name="Group 9"/>
          <p:cNvGrpSpPr>
            <a:grpSpLocks/>
          </p:cNvGrpSpPr>
          <p:nvPr/>
        </p:nvGrpSpPr>
        <p:grpSpPr bwMode="auto">
          <a:xfrm>
            <a:off x="6423025" y="2947988"/>
            <a:ext cx="2047875" cy="611187"/>
            <a:chOff x="4222" y="625"/>
            <a:chExt cx="1290" cy="385"/>
          </a:xfrm>
        </p:grpSpPr>
        <p:sp>
          <p:nvSpPr>
            <p:cNvPr id="145418" name="Oval 10"/>
            <p:cNvSpPr>
              <a:spLocks noChangeArrowheads="1"/>
            </p:cNvSpPr>
            <p:nvPr/>
          </p:nvSpPr>
          <p:spPr bwMode="auto">
            <a:xfrm>
              <a:off x="4342" y="625"/>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a:solidFill>
                  <a:srgbClr val="FFFF00"/>
                </a:solidFill>
              </a:endParaRPr>
            </a:p>
          </p:txBody>
        </p:sp>
        <p:sp>
          <p:nvSpPr>
            <p:cNvPr id="145419" name="Text Box 11"/>
            <p:cNvSpPr txBox="1">
              <a:spLocks noChangeArrowheads="1"/>
            </p:cNvSpPr>
            <p:nvPr/>
          </p:nvSpPr>
          <p:spPr bwMode="auto">
            <a:xfrm>
              <a:off x="4222" y="719"/>
              <a:ext cx="12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0066"/>
                  </a:solidFill>
                </a:rPr>
                <a:t>Error &lt; 0.1 kT/e</a:t>
              </a:r>
            </a:p>
          </p:txBody>
        </p:sp>
      </p:grpSp>
      <p:grpSp>
        <p:nvGrpSpPr>
          <p:cNvPr id="145414" name="Group 36"/>
          <p:cNvGrpSpPr>
            <a:grpSpLocks/>
          </p:cNvGrpSpPr>
          <p:nvPr/>
        </p:nvGrpSpPr>
        <p:grpSpPr bwMode="auto">
          <a:xfrm>
            <a:off x="3032125" y="2774950"/>
            <a:ext cx="1257300" cy="304800"/>
            <a:chOff x="1910" y="1750"/>
            <a:chExt cx="792" cy="192"/>
          </a:xfrm>
        </p:grpSpPr>
        <p:sp>
          <p:nvSpPr>
            <p:cNvPr id="145416" name="Line 33"/>
            <p:cNvSpPr>
              <a:spLocks noChangeShapeType="1"/>
            </p:cNvSpPr>
            <p:nvPr/>
          </p:nvSpPr>
          <p:spPr bwMode="auto">
            <a:xfrm>
              <a:off x="1910" y="1844"/>
              <a:ext cx="358" cy="0"/>
            </a:xfrm>
            <a:prstGeom prst="line">
              <a:avLst/>
            </a:prstGeom>
            <a:noFill/>
            <a:ln w="25400">
              <a:solidFill>
                <a:srgbClr val="FF0066"/>
              </a:solidFill>
              <a:round/>
              <a:headEnd type="diamond" w="med" len="med"/>
              <a:tailEnd type="diamond"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5417" name="Rectangle 35"/>
            <p:cNvSpPr>
              <a:spLocks noChangeArrowheads="1"/>
            </p:cNvSpPr>
            <p:nvPr/>
          </p:nvSpPr>
          <p:spPr bwMode="auto">
            <a:xfrm>
              <a:off x="2270" y="1750"/>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eaLnBrk="0" hangingPunct="0">
                <a:spcBef>
                  <a:spcPct val="50000"/>
                </a:spcBef>
              </a:pPr>
              <a:r>
                <a:rPr lang="en-US" sz="1400" b="1" i="1">
                  <a:solidFill>
                    <a:srgbClr val="FF0066"/>
                  </a:solidFill>
                </a:rPr>
                <a:t>4 kT/e</a:t>
              </a:r>
            </a:p>
          </p:txBody>
        </p:sp>
      </p:grpSp>
      <p:sp>
        <p:nvSpPr>
          <p:cNvPr id="145415" name="Rectangle 37"/>
          <p:cNvSpPr>
            <a:spLocks noChangeArrowheads="1"/>
          </p:cNvSpPr>
          <p:nvPr/>
        </p:nvSpPr>
        <p:spPr bwMode="auto">
          <a:xfrm>
            <a:off x="5607050" y="0"/>
            <a:ext cx="28225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tIns="137160" bIns="137160">
            <a:spAutoFit/>
          </a:bodyPr>
          <a:lstStyle/>
          <a:p>
            <a:pPr algn="ctr">
              <a:lnSpc>
                <a:spcPct val="120000"/>
              </a:lnSpc>
              <a:spcBef>
                <a:spcPct val="30000"/>
              </a:spcBef>
            </a:pPr>
            <a:r>
              <a:rPr lang="en-US" altLang="ko-KR" sz="1400" b="1">
                <a:solidFill>
                  <a:srgbClr val="000099"/>
                </a:solidFill>
                <a:ea typeface="Gulim" pitchFamily="34" charset="-127"/>
              </a:rPr>
              <a:t>Gillespie, Meissner, Le Xu, et al</a:t>
            </a:r>
            <a:endParaRPr lang="en-US" sz="1400" b="1">
              <a:solidFill>
                <a:srgbClr val="000099"/>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434" name="Group 17"/>
          <p:cNvGrpSpPr>
            <a:grpSpLocks/>
          </p:cNvGrpSpPr>
          <p:nvPr/>
        </p:nvGrpSpPr>
        <p:grpSpPr bwMode="auto">
          <a:xfrm>
            <a:off x="74613" y="0"/>
            <a:ext cx="9296400" cy="6718300"/>
            <a:chOff x="24" y="0"/>
            <a:chExt cx="5856" cy="4232"/>
          </a:xfrm>
        </p:grpSpPr>
        <p:grpSp>
          <p:nvGrpSpPr>
            <p:cNvPr id="146441" name="Group 16"/>
            <p:cNvGrpSpPr>
              <a:grpSpLocks/>
            </p:cNvGrpSpPr>
            <p:nvPr/>
          </p:nvGrpSpPr>
          <p:grpSpPr bwMode="auto">
            <a:xfrm>
              <a:off x="24" y="0"/>
              <a:ext cx="5637" cy="4232"/>
              <a:chOff x="24" y="0"/>
              <a:chExt cx="5637" cy="4232"/>
            </a:xfrm>
          </p:grpSpPr>
          <p:sp>
            <p:nvSpPr>
              <p:cNvPr id="146445" name="Text Box 3"/>
              <p:cNvSpPr txBox="1">
                <a:spLocks noChangeArrowheads="1"/>
              </p:cNvSpPr>
              <p:nvPr/>
            </p:nvSpPr>
            <p:spPr bwMode="auto">
              <a:xfrm>
                <a:off x="533" y="0"/>
                <a:ext cx="4716"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2" tIns="45711" rIns="91422" bIns="45711">
                <a:spAutoFit/>
              </a:bodyPr>
              <a:lstStyle>
                <a:lvl1pPr defTabSz="915988" eaLnBrk="0" hangingPunct="0">
                  <a:defRPr sz="1600">
                    <a:solidFill>
                      <a:schemeClr val="tx1"/>
                    </a:solidFill>
                    <a:latin typeface="Arial" pitchFamily="34" charset="0"/>
                    <a:cs typeface="Arial" pitchFamily="34" charset="0"/>
                  </a:defRPr>
                </a:lvl1pPr>
                <a:lvl2pPr marL="742950" indent="-285750" defTabSz="915988" eaLnBrk="0" hangingPunct="0">
                  <a:defRPr sz="1600">
                    <a:solidFill>
                      <a:schemeClr val="tx1"/>
                    </a:solidFill>
                    <a:latin typeface="Arial" pitchFamily="34" charset="0"/>
                    <a:cs typeface="Arial" pitchFamily="34" charset="0"/>
                  </a:defRPr>
                </a:lvl2pPr>
                <a:lvl3pPr marL="1143000" indent="-228600" defTabSz="915988" eaLnBrk="0" hangingPunct="0">
                  <a:defRPr sz="1600">
                    <a:solidFill>
                      <a:schemeClr val="tx1"/>
                    </a:solidFill>
                    <a:latin typeface="Arial" pitchFamily="34" charset="0"/>
                    <a:cs typeface="Arial" pitchFamily="34" charset="0"/>
                  </a:defRPr>
                </a:lvl3pPr>
                <a:lvl4pPr marL="1600200" indent="-228600" defTabSz="915988" eaLnBrk="0" hangingPunct="0">
                  <a:defRPr sz="1600">
                    <a:solidFill>
                      <a:schemeClr val="tx1"/>
                    </a:solidFill>
                    <a:latin typeface="Arial" pitchFamily="34" charset="0"/>
                    <a:cs typeface="Arial" pitchFamily="34" charset="0"/>
                  </a:defRPr>
                </a:lvl4pPr>
                <a:lvl5pPr marL="2057400" indent="-228600" defTabSz="915988" eaLnBrk="0" hangingPunct="0">
                  <a:defRPr sz="1600">
                    <a:solidFill>
                      <a:schemeClr val="tx1"/>
                    </a:solidFill>
                    <a:latin typeface="Arial" pitchFamily="34" charset="0"/>
                    <a:cs typeface="Arial" pitchFamily="34" charset="0"/>
                  </a:defRPr>
                </a:lvl5pPr>
                <a:lvl6pPr marL="2514600" indent="-228600" defTabSz="915988"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915988"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915988"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915988"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3200" b="1" u="sng">
                    <a:solidFill>
                      <a:srgbClr val="000000"/>
                    </a:solidFill>
                  </a:rPr>
                  <a:t>Theory fits Mutation with Zero Charge</a:t>
                </a:r>
                <a:br>
                  <a:rPr lang="en-US" sz="3200" b="1" u="sng">
                    <a:solidFill>
                      <a:srgbClr val="000000"/>
                    </a:solidFill>
                  </a:rPr>
                </a:br>
                <a:r>
                  <a:rPr lang="en-US" sz="2000" i="1">
                    <a:solidFill>
                      <a:srgbClr val="000099"/>
                    </a:solidFill>
                  </a:rPr>
                  <a:t>No parameters adjusted</a:t>
                </a:r>
              </a:p>
            </p:txBody>
          </p:sp>
          <p:pic>
            <p:nvPicPr>
              <p:cNvPr id="146446" name="Picture 4" descr="mutants K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6" y="1411"/>
                <a:ext cx="2735" cy="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7" name="Text Box 5"/>
              <p:cNvSpPr txBox="1">
                <a:spLocks noChangeArrowheads="1"/>
              </p:cNvSpPr>
              <p:nvPr/>
            </p:nvSpPr>
            <p:spPr bwMode="auto">
              <a:xfrm>
                <a:off x="3486" y="3796"/>
                <a:ext cx="192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a:solidFill>
                      <a:srgbClr val="000000"/>
                    </a:solidFill>
                  </a:rPr>
                  <a:t>Gillespie</a:t>
                </a:r>
                <a:r>
                  <a:rPr lang="en-US" i="1">
                    <a:solidFill>
                      <a:srgbClr val="000000"/>
                    </a:solidFill>
                  </a:rPr>
                  <a:t> et al</a:t>
                </a:r>
                <a:r>
                  <a:rPr lang="en-US">
                    <a:solidFill>
                      <a:srgbClr val="000000"/>
                    </a:solidFill>
                  </a:rPr>
                  <a:t> </a:t>
                </a:r>
                <a:br>
                  <a:rPr lang="en-US">
                    <a:solidFill>
                      <a:srgbClr val="000000"/>
                    </a:solidFill>
                  </a:rPr>
                </a:br>
                <a:r>
                  <a:rPr lang="en-US" i="1">
                    <a:solidFill>
                      <a:srgbClr val="000000"/>
                    </a:solidFill>
                  </a:rPr>
                  <a:t>J Phys Chem</a:t>
                </a:r>
                <a:r>
                  <a:rPr lang="en-US">
                    <a:solidFill>
                      <a:srgbClr val="000000"/>
                    </a:solidFill>
                  </a:rPr>
                  <a:t> 109 15598 (2005)</a:t>
                </a:r>
              </a:p>
            </p:txBody>
          </p:sp>
          <p:grpSp>
            <p:nvGrpSpPr>
              <p:cNvPr id="146448" name="Group 6"/>
              <p:cNvGrpSpPr>
                <a:grpSpLocks/>
              </p:cNvGrpSpPr>
              <p:nvPr/>
            </p:nvGrpSpPr>
            <p:grpSpPr bwMode="auto">
              <a:xfrm>
                <a:off x="24" y="3066"/>
                <a:ext cx="2975" cy="1166"/>
                <a:chOff x="62" y="3049"/>
                <a:chExt cx="2975" cy="1166"/>
              </a:xfrm>
            </p:grpSpPr>
            <p:sp>
              <p:nvSpPr>
                <p:cNvPr id="1685511" name="Text Box 7"/>
                <p:cNvSpPr txBox="1">
                  <a:spLocks noChangeArrowheads="1"/>
                </p:cNvSpPr>
                <p:nvPr/>
              </p:nvSpPr>
              <p:spPr bwMode="auto">
                <a:xfrm>
                  <a:off x="62" y="3049"/>
                  <a:ext cx="2935" cy="1166"/>
                </a:xfrm>
                <a:prstGeom prst="rect">
                  <a:avLst/>
                </a:prstGeom>
                <a:gradFill rotWithShape="1">
                  <a:gsLst>
                    <a:gs pos="0">
                      <a:schemeClr val="accent1">
                        <a:gamma/>
                        <a:shade val="55686"/>
                        <a:invGamma/>
                        <a:alpha val="39000"/>
                      </a:schemeClr>
                    </a:gs>
                    <a:gs pos="50000">
                      <a:schemeClr val="accent1">
                        <a:alpha val="59000"/>
                      </a:schemeClr>
                    </a:gs>
                    <a:gs pos="100000">
                      <a:schemeClr val="accent1">
                        <a:gamma/>
                        <a:shade val="55686"/>
                        <a:invGamma/>
                        <a:alpha val="39000"/>
                      </a:schemeClr>
                    </a:gs>
                  </a:gsLst>
                  <a:lin ang="0" scaled="1"/>
                </a:gradFill>
                <a:ln w="38100">
                  <a:solidFill>
                    <a:srgbClr val="000000"/>
                  </a:solidFill>
                  <a:miter lim="800000"/>
                  <a:headEnd/>
                  <a:tailEnd/>
                </a:ln>
                <a:effectLst/>
              </p:spPr>
              <p:txBody>
                <a:bodyPr>
                  <a:spAutoFit/>
                </a:bodyPr>
                <a:lstStyle/>
                <a:p>
                  <a:pPr eaLnBrk="0" hangingPunct="0">
                    <a:spcBef>
                      <a:spcPct val="50000"/>
                    </a:spcBef>
                    <a:defRPr/>
                  </a:pPr>
                  <a:r>
                    <a:rPr lang="en-US" sz="2800" b="1" dirty="0">
                      <a:solidFill>
                        <a:srgbClr val="000000"/>
                      </a:solidFill>
                      <a:latin typeface="Arial" charset="0"/>
                      <a:cs typeface="Arial" charset="0"/>
                    </a:rPr>
                    <a:t>  Protein charge density</a:t>
                  </a:r>
                  <a:br>
                    <a:rPr lang="en-US" sz="2800" b="1" dirty="0">
                      <a:solidFill>
                        <a:srgbClr val="000000"/>
                      </a:solidFill>
                      <a:latin typeface="Arial" charset="0"/>
                      <a:cs typeface="Arial" charset="0"/>
                    </a:rPr>
                  </a:br>
                  <a:r>
                    <a:rPr lang="en-US" sz="2400" b="1" dirty="0">
                      <a:solidFill>
                        <a:srgbClr val="000000"/>
                      </a:solidFill>
                      <a:latin typeface="Arial" charset="0"/>
                      <a:cs typeface="Arial" charset="0"/>
                    </a:rPr>
                    <a:t>wild type* </a:t>
                  </a:r>
                  <a:r>
                    <a:rPr lang="en-US" sz="3200" b="1" dirty="0">
                      <a:solidFill>
                        <a:srgbClr val="000000"/>
                      </a:solidFill>
                      <a:latin typeface="Arial" charset="0"/>
                      <a:cs typeface="Arial" charset="0"/>
                    </a:rPr>
                    <a:t>13</a:t>
                  </a:r>
                  <a:r>
                    <a:rPr lang="en-US" sz="1200" b="1" dirty="0">
                      <a:solidFill>
                        <a:srgbClr val="000000"/>
                      </a:solidFill>
                      <a:latin typeface="Arial" charset="0"/>
                      <a:cs typeface="Arial" charset="0"/>
                    </a:rPr>
                    <a:t> </a:t>
                  </a:r>
                  <a:r>
                    <a:rPr lang="en-US" sz="2400" b="1" dirty="0">
                      <a:solidFill>
                        <a:srgbClr val="000000"/>
                      </a:solidFill>
                      <a:latin typeface="Arial" charset="0"/>
                      <a:cs typeface="Arial" charset="0"/>
                    </a:rPr>
                    <a:t>M</a:t>
                  </a:r>
                </a:p>
                <a:p>
                  <a:pPr eaLnBrk="0" hangingPunct="0">
                    <a:spcBef>
                      <a:spcPct val="50000"/>
                    </a:spcBef>
                    <a:defRPr/>
                  </a:pPr>
                  <a:r>
                    <a:rPr lang="en-US" sz="1800" b="1" dirty="0">
                      <a:solidFill>
                        <a:srgbClr val="000000"/>
                      </a:solidFill>
                      <a:latin typeface="Arial" charset="0"/>
                      <a:cs typeface="Arial" charset="0"/>
                    </a:rPr>
                    <a:t>                     Water is 55 </a:t>
                  </a:r>
                  <a:r>
                    <a:rPr lang="en-US" b="1" dirty="0">
                      <a:solidFill>
                        <a:srgbClr val="000000"/>
                      </a:solidFill>
                      <a:latin typeface="Arial" charset="0"/>
                      <a:cs typeface="Arial" charset="0"/>
                    </a:rPr>
                    <a:t>M</a:t>
                  </a:r>
                </a:p>
                <a:p>
                  <a:pPr eaLnBrk="0" hangingPunct="0">
                    <a:spcBef>
                      <a:spcPct val="85000"/>
                    </a:spcBef>
                    <a:defRPr/>
                  </a:pPr>
                  <a:r>
                    <a:rPr lang="en-US" sz="1400" b="1" i="1" dirty="0">
                      <a:solidFill>
                        <a:srgbClr val="000000"/>
                      </a:solidFill>
                      <a:latin typeface="Arial" charset="0"/>
                      <a:cs typeface="Arial" charset="0"/>
                    </a:rPr>
                    <a:t> *some wild type curves not shown, ‘off the graph’</a:t>
                  </a:r>
                </a:p>
              </p:txBody>
            </p:sp>
            <p:sp>
              <p:nvSpPr>
                <p:cNvPr id="146453" name="Text Box 8"/>
                <p:cNvSpPr txBox="1">
                  <a:spLocks noChangeArrowheads="1"/>
                </p:cNvSpPr>
                <p:nvPr/>
              </p:nvSpPr>
              <p:spPr bwMode="auto">
                <a:xfrm>
                  <a:off x="1500" y="3374"/>
                  <a:ext cx="36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txBody>
                <a:bodyPr t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200" b="1">
                      <a:solidFill>
                        <a:srgbClr val="000000"/>
                      </a:solidFill>
                      <a:sym typeface="Wingdings" pitchFamily="2" charset="2"/>
                    </a:rPr>
                    <a:t></a:t>
                  </a:r>
                  <a:endParaRPr lang="en-US" sz="2400" b="1">
                    <a:solidFill>
                      <a:srgbClr val="000000"/>
                    </a:solidFill>
                  </a:endParaRPr>
                </a:p>
              </p:txBody>
            </p:sp>
            <p:sp>
              <p:nvSpPr>
                <p:cNvPr id="146454" name="Text Box 9"/>
                <p:cNvSpPr txBox="1">
                  <a:spLocks noChangeArrowheads="1"/>
                </p:cNvSpPr>
                <p:nvPr/>
              </p:nvSpPr>
              <p:spPr bwMode="auto">
                <a:xfrm>
                  <a:off x="1750" y="3359"/>
                  <a:ext cx="1287"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txBody>
                <a:bodyPr t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pPr>
                  <a:r>
                    <a:rPr lang="en-US" sz="3200" b="1">
                      <a:solidFill>
                        <a:srgbClr val="000000"/>
                      </a:solidFill>
                    </a:rPr>
                    <a:t>0</a:t>
                  </a:r>
                  <a:r>
                    <a:rPr lang="en-US" sz="1200" b="1">
                      <a:solidFill>
                        <a:srgbClr val="000000"/>
                      </a:solidFill>
                    </a:rPr>
                    <a:t>  </a:t>
                  </a:r>
                  <a:r>
                    <a:rPr lang="en-US" sz="2400" b="1">
                      <a:solidFill>
                        <a:srgbClr val="000000"/>
                      </a:solidFill>
                    </a:rPr>
                    <a:t>M </a:t>
                  </a:r>
                  <a:r>
                    <a:rPr lang="en-US" sz="1800" i="1">
                      <a:solidFill>
                        <a:srgbClr val="000000"/>
                      </a:solidFill>
                    </a:rPr>
                    <a:t>in </a:t>
                  </a:r>
                  <a:r>
                    <a:rPr lang="en-US" sz="2400" b="1">
                      <a:solidFill>
                        <a:srgbClr val="000000"/>
                      </a:solidFill>
                    </a:rPr>
                    <a:t>D4899</a:t>
                  </a:r>
                </a:p>
              </p:txBody>
            </p:sp>
          </p:grpSp>
          <p:sp>
            <p:nvSpPr>
              <p:cNvPr id="146449" name="Text Box 11"/>
              <p:cNvSpPr txBox="1">
                <a:spLocks noChangeArrowheads="1"/>
              </p:cNvSpPr>
              <p:nvPr/>
            </p:nvSpPr>
            <p:spPr bwMode="auto">
              <a:xfrm>
                <a:off x="2975" y="496"/>
                <a:ext cx="2619"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a:solidFill>
                      <a:srgbClr val="000000"/>
                    </a:solidFill>
                  </a:rPr>
                  <a:t>Theory Fits Mutant </a:t>
                </a:r>
                <a:br>
                  <a:rPr lang="en-US" sz="2800">
                    <a:solidFill>
                      <a:srgbClr val="000000"/>
                    </a:solidFill>
                  </a:rPr>
                </a:br>
                <a:r>
                  <a:rPr lang="en-US" sz="2800">
                    <a:solidFill>
                      <a:srgbClr val="000000"/>
                    </a:solidFill>
                  </a:rPr>
                  <a:t>in K + Ca</a:t>
                </a:r>
              </a:p>
            </p:txBody>
          </p:sp>
          <p:pic>
            <p:nvPicPr>
              <p:cNvPr id="146450" name="Picture 12" descr="cmutWT"/>
              <p:cNvPicPr>
                <a:picLocks noChangeAspect="1" noChangeArrowheads="1"/>
              </p:cNvPicPr>
              <p:nvPr/>
            </p:nvPicPr>
            <p:blipFill>
              <a:blip r:embed="rId4" cstate="print">
                <a:extLst>
                  <a:ext uri="{28A0092B-C50C-407E-A947-70E740481C1C}">
                    <a14:useLocalDpi xmlns:a14="http://schemas.microsoft.com/office/drawing/2010/main" val="0"/>
                  </a:ext>
                </a:extLst>
              </a:blip>
              <a:srcRect t="34325" b="33835"/>
              <a:stretch>
                <a:fillRect/>
              </a:stretch>
            </p:blipFill>
            <p:spPr bwMode="auto">
              <a:xfrm>
                <a:off x="92" y="989"/>
                <a:ext cx="2634" cy="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1" name="Text Box 10"/>
              <p:cNvSpPr txBox="1">
                <a:spLocks noChangeArrowheads="1"/>
              </p:cNvSpPr>
              <p:nvPr/>
            </p:nvSpPr>
            <p:spPr bwMode="auto">
              <a:xfrm>
                <a:off x="371" y="503"/>
                <a:ext cx="199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800">
                    <a:solidFill>
                      <a:srgbClr val="000000"/>
                    </a:solidFill>
                  </a:rPr>
                  <a:t>Theory Fits Mutant in K</a:t>
                </a:r>
              </a:p>
            </p:txBody>
          </p:sp>
        </p:grpSp>
        <p:grpSp>
          <p:nvGrpSpPr>
            <p:cNvPr id="146442" name="Group 13"/>
            <p:cNvGrpSpPr>
              <a:grpSpLocks/>
            </p:cNvGrpSpPr>
            <p:nvPr/>
          </p:nvGrpSpPr>
          <p:grpSpPr bwMode="auto">
            <a:xfrm>
              <a:off x="4590" y="1193"/>
              <a:ext cx="1290" cy="385"/>
              <a:chOff x="4222" y="625"/>
              <a:chExt cx="1290" cy="385"/>
            </a:xfrm>
          </p:grpSpPr>
          <p:sp>
            <p:nvSpPr>
              <p:cNvPr id="146443" name="Oval 14"/>
              <p:cNvSpPr>
                <a:spLocks noChangeArrowheads="1"/>
              </p:cNvSpPr>
              <p:nvPr/>
            </p:nvSpPr>
            <p:spPr bwMode="auto">
              <a:xfrm>
                <a:off x="4342" y="625"/>
                <a:ext cx="1023" cy="385"/>
              </a:xfrm>
              <a:prstGeom prst="ellipse">
                <a:avLst/>
              </a:prstGeom>
              <a:solidFill>
                <a:srgbClr val="FFFFFF"/>
              </a:solidFill>
              <a:ln w="25400" algn="ctr">
                <a:solidFill>
                  <a:srgbClr val="FF0066"/>
                </a:solidFill>
                <a:round/>
                <a:headEnd/>
                <a:tailEnd/>
              </a:ln>
            </p:spPr>
            <p:txBody>
              <a:bodyPr anchor="ctr">
                <a:spAutoFit/>
              </a:bodyPr>
              <a:lstStyle/>
              <a:p>
                <a:pPr algn="ctr" eaLnBrk="0" hangingPunct="0">
                  <a:spcBef>
                    <a:spcPct val="50000"/>
                  </a:spcBef>
                </a:pPr>
                <a:endParaRPr lang="en-US">
                  <a:solidFill>
                    <a:srgbClr val="000000"/>
                  </a:solidFill>
                </a:endParaRPr>
              </a:p>
            </p:txBody>
          </p:sp>
          <p:sp>
            <p:nvSpPr>
              <p:cNvPr id="146444" name="Text Box 15"/>
              <p:cNvSpPr txBox="1">
                <a:spLocks noChangeArrowheads="1"/>
              </p:cNvSpPr>
              <p:nvPr/>
            </p:nvSpPr>
            <p:spPr bwMode="auto">
              <a:xfrm>
                <a:off x="4222" y="719"/>
                <a:ext cx="12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400" b="1" i="1">
                    <a:solidFill>
                      <a:srgbClr val="FF0066"/>
                    </a:solidFill>
                  </a:rPr>
                  <a:t>Error &lt; 0.1 kT/e</a:t>
                </a:r>
              </a:p>
            </p:txBody>
          </p:sp>
        </p:grpSp>
      </p:grpSp>
      <p:grpSp>
        <p:nvGrpSpPr>
          <p:cNvPr id="146435" name="Group 22"/>
          <p:cNvGrpSpPr>
            <a:grpSpLocks/>
          </p:cNvGrpSpPr>
          <p:nvPr/>
        </p:nvGrpSpPr>
        <p:grpSpPr bwMode="auto">
          <a:xfrm>
            <a:off x="6970713" y="5599113"/>
            <a:ext cx="1358900" cy="304800"/>
            <a:chOff x="4391" y="3527"/>
            <a:chExt cx="856" cy="192"/>
          </a:xfrm>
        </p:grpSpPr>
        <p:sp>
          <p:nvSpPr>
            <p:cNvPr id="146439" name="Line 18"/>
            <p:cNvSpPr>
              <a:spLocks noChangeShapeType="1"/>
            </p:cNvSpPr>
            <p:nvPr/>
          </p:nvSpPr>
          <p:spPr bwMode="auto">
            <a:xfrm>
              <a:off x="4391" y="3639"/>
              <a:ext cx="397" cy="0"/>
            </a:xfrm>
            <a:prstGeom prst="line">
              <a:avLst/>
            </a:prstGeom>
            <a:noFill/>
            <a:ln w="25400">
              <a:solidFill>
                <a:srgbClr val="0000FF"/>
              </a:solidFill>
              <a:round/>
              <a:headEnd type="diamond" w="med" len="med"/>
              <a:tailEnd type="diamond"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46440" name="Rectangle 19"/>
            <p:cNvSpPr>
              <a:spLocks noChangeArrowheads="1"/>
            </p:cNvSpPr>
            <p:nvPr/>
          </p:nvSpPr>
          <p:spPr bwMode="auto">
            <a:xfrm>
              <a:off x="4815" y="352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eaLnBrk="0" hangingPunct="0">
                <a:spcBef>
                  <a:spcPct val="50000"/>
                </a:spcBef>
              </a:pPr>
              <a:r>
                <a:rPr lang="en-US" sz="1400" b="1" i="1">
                  <a:solidFill>
                    <a:srgbClr val="0036E2"/>
                  </a:solidFill>
                </a:rPr>
                <a:t>1 kT/e</a:t>
              </a:r>
            </a:p>
          </p:txBody>
        </p:sp>
      </p:grpSp>
      <p:grpSp>
        <p:nvGrpSpPr>
          <p:cNvPr id="146436" name="Group 23"/>
          <p:cNvGrpSpPr>
            <a:grpSpLocks/>
          </p:cNvGrpSpPr>
          <p:nvPr/>
        </p:nvGrpSpPr>
        <p:grpSpPr bwMode="auto">
          <a:xfrm>
            <a:off x="2595563" y="3494088"/>
            <a:ext cx="1257300" cy="304800"/>
            <a:chOff x="1635" y="2201"/>
            <a:chExt cx="792" cy="192"/>
          </a:xfrm>
        </p:grpSpPr>
        <p:sp>
          <p:nvSpPr>
            <p:cNvPr id="146437" name="Line 20"/>
            <p:cNvSpPr>
              <a:spLocks noChangeShapeType="1"/>
            </p:cNvSpPr>
            <p:nvPr/>
          </p:nvSpPr>
          <p:spPr bwMode="auto">
            <a:xfrm>
              <a:off x="1635" y="2297"/>
              <a:ext cx="360" cy="0"/>
            </a:xfrm>
            <a:prstGeom prst="line">
              <a:avLst/>
            </a:prstGeom>
            <a:noFill/>
            <a:ln w="25400">
              <a:solidFill>
                <a:srgbClr val="0000FF"/>
              </a:solidFill>
              <a:round/>
              <a:headEnd type="diamond" w="med" len="med"/>
              <a:tailEnd type="diamond"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46438" name="Rectangle 21"/>
            <p:cNvSpPr>
              <a:spLocks noChangeArrowheads="1"/>
            </p:cNvSpPr>
            <p:nvPr/>
          </p:nvSpPr>
          <p:spPr bwMode="auto">
            <a:xfrm>
              <a:off x="1995" y="2201"/>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p>
              <a:pPr algn="ctr" eaLnBrk="0" hangingPunct="0">
                <a:spcBef>
                  <a:spcPct val="50000"/>
                </a:spcBef>
              </a:pPr>
              <a:r>
                <a:rPr lang="en-US" sz="1400" b="1" i="1">
                  <a:solidFill>
                    <a:srgbClr val="013DFF"/>
                  </a:solidFill>
                </a:rPr>
                <a:t>1 kT/e</a:t>
              </a: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7458"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EBC5720-5424-44E0-AF74-EF6CE3A2E5A8}" type="slidenum">
              <a:rPr lang="en-US" sz="1400" smtClean="0">
                <a:solidFill>
                  <a:srgbClr val="000000"/>
                </a:solidFill>
                <a:latin typeface="Times" pitchFamily="18" charset="0"/>
              </a:rPr>
              <a:pPr/>
              <a:t>53</a:t>
            </a:fld>
            <a:endParaRPr lang="en-US" sz="1400" smtClean="0">
              <a:solidFill>
                <a:srgbClr val="000000"/>
              </a:solidFill>
              <a:latin typeface="Times" pitchFamily="18" charset="0"/>
            </a:endParaRPr>
          </a:p>
        </p:txBody>
      </p:sp>
      <p:sp>
        <p:nvSpPr>
          <p:cNvPr id="147459" name="Text Box 2"/>
          <p:cNvSpPr txBox="1">
            <a:spLocks noChangeArrowheads="1"/>
          </p:cNvSpPr>
          <p:nvPr>
            <p:custDataLst>
              <p:tags r:id="rId4"/>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cxnSp>
        <p:nvCxnSpPr>
          <p:cNvPr id="147460" name="Straight Arrow Connector 10"/>
          <p:cNvCxnSpPr>
            <a:cxnSpLocks noChangeShapeType="1"/>
          </p:cNvCxnSpPr>
          <p:nvPr>
            <p:custDataLst>
              <p:tags r:id="rId5"/>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47461" name="Straight Arrow Connector 12"/>
          <p:cNvCxnSpPr>
            <a:cxnSpLocks noChangeShapeType="1"/>
          </p:cNvCxnSpPr>
          <p:nvPr>
            <p:custDataLst>
              <p:tags r:id="rId6"/>
            </p:custDataLst>
          </p:nvPr>
        </p:nvCxnSpPr>
        <p:spPr bwMode="auto">
          <a:xfrm>
            <a:off x="3867150" y="48752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47462" name="Straight Arrow Connector 14"/>
          <p:cNvCxnSpPr>
            <a:cxnSpLocks noChangeShapeType="1"/>
          </p:cNvCxnSpPr>
          <p:nvPr>
            <p:custDataLst>
              <p:tags r:id="rId7"/>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sp>
        <p:nvSpPr>
          <p:cNvPr id="147463" name="Rectangle 4"/>
          <p:cNvSpPr>
            <a:spLocks noChangeArrowheads="1"/>
          </p:cNvSpPr>
          <p:nvPr/>
        </p:nvSpPr>
        <p:spPr bwMode="auto">
          <a:xfrm>
            <a:off x="390525" y="1089025"/>
            <a:ext cx="859155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4000" b="1">
                <a:solidFill>
                  <a:srgbClr val="19066A"/>
                </a:solidFill>
                <a:ea typeface="Gulim" pitchFamily="34" charset="-127"/>
              </a:rPr>
              <a:t>Replacement of </a:t>
            </a:r>
            <a:br>
              <a:rPr lang="en-US" altLang="ko-KR" sz="4000" b="1">
                <a:solidFill>
                  <a:srgbClr val="19066A"/>
                </a:solidFill>
                <a:ea typeface="Gulim" pitchFamily="34" charset="-127"/>
              </a:rPr>
            </a:br>
            <a:r>
              <a:rPr lang="en-US" altLang="ko-KR" sz="4000" b="1">
                <a:solidFill>
                  <a:srgbClr val="19066A"/>
                </a:solidFill>
                <a:ea typeface="Gulim" pitchFamily="34" charset="-127"/>
              </a:rPr>
              <a:t>“Law of Mass Action” </a:t>
            </a:r>
            <a:br>
              <a:rPr lang="en-US" altLang="ko-KR" sz="4000" b="1">
                <a:solidFill>
                  <a:srgbClr val="19066A"/>
                </a:solidFill>
                <a:ea typeface="Gulim" pitchFamily="34" charset="-127"/>
              </a:rPr>
            </a:br>
            <a:r>
              <a:rPr lang="en-US" altLang="ko-KR" sz="4000" b="1">
                <a:solidFill>
                  <a:srgbClr val="19066A"/>
                </a:solidFill>
                <a:ea typeface="Gulim" pitchFamily="34" charset="-127"/>
              </a:rPr>
              <a:t>is </a:t>
            </a:r>
            <a:br>
              <a:rPr lang="en-US" altLang="ko-KR" sz="4000" b="1">
                <a:solidFill>
                  <a:srgbClr val="19066A"/>
                </a:solidFill>
                <a:ea typeface="Gulim" pitchFamily="34" charset="-127"/>
              </a:rPr>
            </a:br>
            <a:r>
              <a:rPr lang="en-US" altLang="ko-KR" sz="4000" b="1">
                <a:solidFill>
                  <a:srgbClr val="19066A"/>
                </a:solidFill>
                <a:ea typeface="Gulim" pitchFamily="34" charset="-127"/>
              </a:rPr>
              <a:t>Feasible for </a:t>
            </a:r>
            <a:br>
              <a:rPr lang="en-US" altLang="ko-KR" sz="4000" b="1">
                <a:solidFill>
                  <a:srgbClr val="19066A"/>
                </a:solidFill>
                <a:ea typeface="Gulim" pitchFamily="34" charset="-127"/>
              </a:rPr>
            </a:br>
            <a:r>
              <a:rPr lang="en-US" altLang="ko-KR" sz="4000" b="1" u="sng">
                <a:solidFill>
                  <a:srgbClr val="19066A"/>
                </a:solidFill>
                <a:ea typeface="Gulim" pitchFamily="34" charset="-127"/>
              </a:rPr>
              <a:t>Electrolyte Solutions</a:t>
            </a:r>
            <a:r>
              <a:rPr lang="en-US" altLang="ko-KR" sz="4000" b="1">
                <a:solidFill>
                  <a:srgbClr val="19066A"/>
                </a:solidFill>
                <a:ea typeface="Gulim" pitchFamily="34" charset="-127"/>
              </a:rPr>
              <a:t/>
            </a:r>
            <a:br>
              <a:rPr lang="en-US" altLang="ko-KR" sz="4000" b="1">
                <a:solidFill>
                  <a:srgbClr val="19066A"/>
                </a:solidFill>
                <a:ea typeface="Gulim" pitchFamily="34" charset="-127"/>
              </a:rPr>
            </a:br>
            <a:r>
              <a:rPr lang="en-US" altLang="ko-KR" sz="4000" b="1">
                <a:solidFill>
                  <a:srgbClr val="19066A"/>
                </a:solidFill>
                <a:ea typeface="Gulim" pitchFamily="34" charset="-127"/>
              </a:rPr>
              <a:t> </a:t>
            </a:r>
            <a:endParaRPr lang="en-US" altLang="ko-KR" sz="3200" b="1">
              <a:solidFill>
                <a:srgbClr val="19066A"/>
              </a:solidFill>
              <a:ea typeface="Gulim" pitchFamily="34" charset="-127"/>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5"/>
          <p:cNvSpPr>
            <a:spLocks noGrp="1"/>
          </p:cNvSpPr>
          <p:nvPr>
            <p:ph type="sldNum" sz="quarter" idx="12"/>
            <p:custDataLst>
              <p:tags r:id="rId2"/>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1B34CFD9-561C-488C-9A45-DBEE0390AA3E}" type="slidenum">
              <a:rPr lang="en-US" sz="1400" smtClean="0">
                <a:latin typeface="Times" pitchFamily="18" charset="0"/>
              </a:rPr>
              <a:pPr/>
              <a:t>54</a:t>
            </a:fld>
            <a:endParaRPr lang="en-US" sz="1400" smtClean="0">
              <a:latin typeface="Times" pitchFamily="18" charset="0"/>
            </a:endParaRPr>
          </a:p>
        </p:txBody>
      </p:sp>
      <p:sp>
        <p:nvSpPr>
          <p:cNvPr id="148483" name="Line 27"/>
          <p:cNvSpPr>
            <a:spLocks noChangeShapeType="1"/>
          </p:cNvSpPr>
          <p:nvPr>
            <p:custDataLst>
              <p:tags r:id="rId3"/>
            </p:custDataLst>
          </p:nvPr>
        </p:nvSpPr>
        <p:spPr bwMode="auto">
          <a:xfrm flipH="1">
            <a:off x="6934200" y="2876550"/>
            <a:ext cx="723900" cy="21907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48484" name="Line 28"/>
          <p:cNvSpPr>
            <a:spLocks noChangeShapeType="1"/>
          </p:cNvSpPr>
          <p:nvPr>
            <p:custDataLst>
              <p:tags r:id="rId4"/>
            </p:custDataLst>
          </p:nvPr>
        </p:nvSpPr>
        <p:spPr bwMode="auto">
          <a:xfrm flipH="1" flipV="1">
            <a:off x="7105650" y="2373313"/>
            <a:ext cx="552450" cy="21907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48485" name="Text Box 30"/>
          <p:cNvSpPr txBox="1">
            <a:spLocks noChangeArrowheads="1"/>
          </p:cNvSpPr>
          <p:nvPr>
            <p:custDataLst>
              <p:tags r:id="rId5"/>
            </p:custDataLst>
          </p:nvPr>
        </p:nvSpPr>
        <p:spPr bwMode="auto">
          <a:xfrm>
            <a:off x="5449888" y="928688"/>
            <a:ext cx="2527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tIns="137160" bIns="13716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b="1">
                <a:solidFill>
                  <a:srgbClr val="000000"/>
                </a:solidFill>
              </a:rPr>
              <a:t>Mutants of ompF Porin</a:t>
            </a:r>
          </a:p>
        </p:txBody>
      </p:sp>
      <p:grpSp>
        <p:nvGrpSpPr>
          <p:cNvPr id="148486" name="Group 37"/>
          <p:cNvGrpSpPr>
            <a:grpSpLocks/>
          </p:cNvGrpSpPr>
          <p:nvPr>
            <p:custDataLst>
              <p:tags r:id="rId6"/>
            </p:custDataLst>
          </p:nvPr>
        </p:nvGrpSpPr>
        <p:grpSpPr bwMode="auto">
          <a:xfrm>
            <a:off x="312738" y="96838"/>
            <a:ext cx="1876425" cy="865187"/>
            <a:chOff x="385011" y="5325978"/>
            <a:chExt cx="1876927" cy="866275"/>
          </a:xfrm>
        </p:grpSpPr>
        <p:grpSp>
          <p:nvGrpSpPr>
            <p:cNvPr id="148527" name="Group 7"/>
            <p:cNvGrpSpPr>
              <a:grpSpLocks/>
            </p:cNvGrpSpPr>
            <p:nvPr/>
          </p:nvGrpSpPr>
          <p:grpSpPr bwMode="auto">
            <a:xfrm>
              <a:off x="385011" y="5325978"/>
              <a:ext cx="1876927" cy="735747"/>
              <a:chOff x="385011" y="5325978"/>
              <a:chExt cx="1876927" cy="735747"/>
            </a:xfrm>
          </p:grpSpPr>
          <p:sp>
            <p:nvSpPr>
              <p:cNvPr id="148529" name="TextBox 40"/>
              <p:cNvSpPr txBox="1">
                <a:spLocks noChangeArrowheads="1"/>
              </p:cNvSpPr>
              <p:nvPr/>
            </p:nvSpPr>
            <p:spPr bwMode="auto">
              <a:xfrm>
                <a:off x="385011" y="5478379"/>
                <a:ext cx="1876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u="sng">
                    <a:solidFill>
                      <a:srgbClr val="C00000"/>
                    </a:solidFill>
                  </a:rPr>
                  <a:t>Atomic Scale</a:t>
                </a:r>
              </a:p>
            </p:txBody>
          </p:sp>
          <p:sp>
            <p:nvSpPr>
              <p:cNvPr id="148530" name="Oval 41"/>
              <p:cNvSpPr>
                <a:spLocks noChangeArrowheads="1"/>
              </p:cNvSpPr>
              <p:nvPr/>
            </p:nvSpPr>
            <p:spPr bwMode="auto">
              <a:xfrm>
                <a:off x="401053" y="5325978"/>
                <a:ext cx="1459832" cy="735747"/>
              </a:xfrm>
              <a:prstGeom prst="ellipse">
                <a:avLst/>
              </a:prstGeom>
              <a:noFill/>
              <a:ln w="12700" algn="ctr">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p>
            </p:txBody>
          </p:sp>
        </p:grpSp>
        <p:cxnSp>
          <p:nvCxnSpPr>
            <p:cNvPr id="148528" name="Straight Arrow Connector 39"/>
            <p:cNvCxnSpPr>
              <a:cxnSpLocks noChangeShapeType="1"/>
              <a:stCxn id="148530" idx="4"/>
            </p:cNvCxnSpPr>
            <p:nvPr/>
          </p:nvCxnSpPr>
          <p:spPr bwMode="auto">
            <a:xfrm rot="16200000" flipH="1">
              <a:off x="1182009" y="6010685"/>
              <a:ext cx="130529" cy="232608"/>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grpSp>
      <p:grpSp>
        <p:nvGrpSpPr>
          <p:cNvPr id="148487" name="Group 48"/>
          <p:cNvGrpSpPr>
            <a:grpSpLocks/>
          </p:cNvGrpSpPr>
          <p:nvPr>
            <p:custDataLst>
              <p:tags r:id="rId7"/>
            </p:custDataLst>
          </p:nvPr>
        </p:nvGrpSpPr>
        <p:grpSpPr bwMode="auto">
          <a:xfrm>
            <a:off x="152400" y="5200650"/>
            <a:ext cx="1935163" cy="1062038"/>
            <a:chOff x="6745705" y="5208671"/>
            <a:chExt cx="1935079" cy="1061601"/>
          </a:xfrm>
        </p:grpSpPr>
        <p:sp>
          <p:nvSpPr>
            <p:cNvPr id="148524" name="Oval 49"/>
            <p:cNvSpPr>
              <a:spLocks noChangeArrowheads="1"/>
            </p:cNvSpPr>
            <p:nvPr/>
          </p:nvSpPr>
          <p:spPr bwMode="auto">
            <a:xfrm>
              <a:off x="6745705" y="5534525"/>
              <a:ext cx="1459832" cy="735747"/>
            </a:xfrm>
            <a:prstGeom prst="ellipse">
              <a:avLst/>
            </a:prstGeom>
            <a:noFill/>
            <a:ln w="12700" algn="ctr">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p>
          </p:txBody>
        </p:sp>
        <p:sp>
          <p:nvSpPr>
            <p:cNvPr id="148525" name="TextBox 50"/>
            <p:cNvSpPr txBox="1">
              <a:spLocks noChangeArrowheads="1"/>
            </p:cNvSpPr>
            <p:nvPr/>
          </p:nvSpPr>
          <p:spPr bwMode="auto">
            <a:xfrm>
              <a:off x="6803857" y="5678905"/>
              <a:ext cx="1876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u="sng">
                  <a:solidFill>
                    <a:srgbClr val="C00000"/>
                  </a:solidFill>
                </a:rPr>
                <a:t>Macro Scale</a:t>
              </a:r>
            </a:p>
          </p:txBody>
        </p:sp>
        <p:cxnSp>
          <p:nvCxnSpPr>
            <p:cNvPr id="148526" name="Straight Arrow Connector 51"/>
            <p:cNvCxnSpPr>
              <a:cxnSpLocks noChangeShapeType="1"/>
            </p:cNvCxnSpPr>
            <p:nvPr/>
          </p:nvCxnSpPr>
          <p:spPr bwMode="auto">
            <a:xfrm rot="5400000" flipH="1" flipV="1">
              <a:off x="7387532" y="5312234"/>
              <a:ext cx="338036" cy="130910"/>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grpSp>
      <p:grpSp>
        <p:nvGrpSpPr>
          <p:cNvPr id="148488" name="Group 47"/>
          <p:cNvGrpSpPr>
            <a:grpSpLocks/>
          </p:cNvGrpSpPr>
          <p:nvPr>
            <p:custDataLst>
              <p:tags r:id="rId8"/>
            </p:custDataLst>
          </p:nvPr>
        </p:nvGrpSpPr>
        <p:grpSpPr bwMode="auto">
          <a:xfrm>
            <a:off x="0" y="0"/>
            <a:ext cx="9144000" cy="6858000"/>
            <a:chOff x="0" y="0"/>
            <a:chExt cx="9144000" cy="6858000"/>
          </a:xfrm>
        </p:grpSpPr>
        <p:grpSp>
          <p:nvGrpSpPr>
            <p:cNvPr id="148489" name="Group 36"/>
            <p:cNvGrpSpPr>
              <a:grpSpLocks/>
            </p:cNvGrpSpPr>
            <p:nvPr/>
          </p:nvGrpSpPr>
          <p:grpSpPr bwMode="auto">
            <a:xfrm>
              <a:off x="0" y="0"/>
              <a:ext cx="9144000" cy="6858000"/>
              <a:chOff x="0" y="0"/>
              <a:chExt cx="9144000" cy="6858000"/>
            </a:xfrm>
          </p:grpSpPr>
          <p:grpSp>
            <p:nvGrpSpPr>
              <p:cNvPr id="148491" name="Group 35"/>
              <p:cNvGrpSpPr>
                <a:grpSpLocks/>
              </p:cNvGrpSpPr>
              <p:nvPr/>
            </p:nvGrpSpPr>
            <p:grpSpPr bwMode="auto">
              <a:xfrm>
                <a:off x="0" y="0"/>
                <a:ext cx="9144000" cy="6858000"/>
                <a:chOff x="0" y="0"/>
                <a:chExt cx="9143999" cy="6858000"/>
              </a:xfrm>
            </p:grpSpPr>
            <p:grpSp>
              <p:nvGrpSpPr>
                <p:cNvPr id="148494" name="Group 33"/>
                <p:cNvGrpSpPr>
                  <a:grpSpLocks/>
                </p:cNvGrpSpPr>
                <p:nvPr/>
              </p:nvGrpSpPr>
              <p:grpSpPr bwMode="auto">
                <a:xfrm>
                  <a:off x="0" y="0"/>
                  <a:ext cx="9143999" cy="6858000"/>
                  <a:chOff x="290513" y="0"/>
                  <a:chExt cx="8032750" cy="6491288"/>
                </a:xfrm>
              </p:grpSpPr>
              <p:grpSp>
                <p:nvGrpSpPr>
                  <p:cNvPr id="148496" name="Group 31"/>
                  <p:cNvGrpSpPr>
                    <a:grpSpLocks/>
                  </p:cNvGrpSpPr>
                  <p:nvPr/>
                </p:nvGrpSpPr>
                <p:grpSpPr bwMode="auto">
                  <a:xfrm>
                    <a:off x="290513" y="0"/>
                    <a:ext cx="8032750" cy="6491288"/>
                    <a:chOff x="290513" y="0"/>
                    <a:chExt cx="8032750" cy="6491288"/>
                  </a:xfrm>
                </p:grpSpPr>
                <p:grpSp>
                  <p:nvGrpSpPr>
                    <p:cNvPr id="148499" name="Group 25"/>
                    <p:cNvGrpSpPr>
                      <a:grpSpLocks/>
                    </p:cNvGrpSpPr>
                    <p:nvPr/>
                  </p:nvGrpSpPr>
                  <p:grpSpPr bwMode="auto">
                    <a:xfrm>
                      <a:off x="290513" y="0"/>
                      <a:ext cx="8032750" cy="6491288"/>
                      <a:chOff x="183" y="0"/>
                      <a:chExt cx="5060" cy="4089"/>
                    </a:xfrm>
                  </p:grpSpPr>
                  <p:grpSp>
                    <p:nvGrpSpPr>
                      <p:cNvPr id="148504" name="Group 24"/>
                      <p:cNvGrpSpPr>
                        <a:grpSpLocks/>
                      </p:cNvGrpSpPr>
                      <p:nvPr/>
                    </p:nvGrpSpPr>
                    <p:grpSpPr bwMode="auto">
                      <a:xfrm>
                        <a:off x="183" y="0"/>
                        <a:ext cx="5060" cy="4089"/>
                        <a:chOff x="183" y="0"/>
                        <a:chExt cx="5060" cy="4089"/>
                      </a:xfrm>
                    </p:grpSpPr>
                    <p:grpSp>
                      <p:nvGrpSpPr>
                        <p:cNvPr id="148506" name="Group 23"/>
                        <p:cNvGrpSpPr>
                          <a:grpSpLocks/>
                        </p:cNvGrpSpPr>
                        <p:nvPr/>
                      </p:nvGrpSpPr>
                      <p:grpSpPr bwMode="auto">
                        <a:xfrm>
                          <a:off x="183" y="0"/>
                          <a:ext cx="5060" cy="3912"/>
                          <a:chOff x="183" y="0"/>
                          <a:chExt cx="5060" cy="3912"/>
                        </a:xfrm>
                      </p:grpSpPr>
                      <p:grpSp>
                        <p:nvGrpSpPr>
                          <p:cNvPr id="148508" name="Group 5"/>
                          <p:cNvGrpSpPr>
                            <a:grpSpLocks/>
                          </p:cNvGrpSpPr>
                          <p:nvPr/>
                        </p:nvGrpSpPr>
                        <p:grpSpPr bwMode="auto">
                          <a:xfrm>
                            <a:off x="509" y="0"/>
                            <a:ext cx="4734" cy="3175"/>
                            <a:chOff x="509" y="0"/>
                            <a:chExt cx="4734" cy="3175"/>
                          </a:xfrm>
                        </p:grpSpPr>
                        <p:grpSp>
                          <p:nvGrpSpPr>
                            <p:cNvPr id="148513" name="Group 6"/>
                            <p:cNvGrpSpPr>
                              <a:grpSpLocks/>
                            </p:cNvGrpSpPr>
                            <p:nvPr/>
                          </p:nvGrpSpPr>
                          <p:grpSpPr bwMode="auto">
                            <a:xfrm>
                              <a:off x="509" y="585"/>
                              <a:ext cx="4521" cy="2590"/>
                              <a:chOff x="509" y="585"/>
                              <a:chExt cx="4521" cy="2590"/>
                            </a:xfrm>
                          </p:grpSpPr>
                          <p:grpSp>
                            <p:nvGrpSpPr>
                              <p:cNvPr id="148515" name="Group 7"/>
                              <p:cNvGrpSpPr>
                                <a:grpSpLocks/>
                              </p:cNvGrpSpPr>
                              <p:nvPr/>
                            </p:nvGrpSpPr>
                            <p:grpSpPr bwMode="auto">
                              <a:xfrm>
                                <a:off x="509" y="585"/>
                                <a:ext cx="4521" cy="2590"/>
                                <a:chOff x="512" y="581"/>
                                <a:chExt cx="4521" cy="2590"/>
                              </a:xfrm>
                            </p:grpSpPr>
                            <p:grpSp>
                              <p:nvGrpSpPr>
                                <p:cNvPr id="148517" name="Group 8"/>
                                <p:cNvGrpSpPr>
                                  <a:grpSpLocks/>
                                </p:cNvGrpSpPr>
                                <p:nvPr/>
                              </p:nvGrpSpPr>
                              <p:grpSpPr bwMode="auto">
                                <a:xfrm>
                                  <a:off x="512" y="581"/>
                                  <a:ext cx="4521" cy="2590"/>
                                  <a:chOff x="960" y="1613"/>
                                  <a:chExt cx="3763" cy="2240"/>
                                </a:xfrm>
                              </p:grpSpPr>
                              <p:pic>
                                <p:nvPicPr>
                                  <p:cNvPr id="14852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 y="1613"/>
                                    <a:ext cx="3763" cy="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522" name="Rectangle 10"/>
                                  <p:cNvSpPr>
                                    <a:spLocks noChangeArrowheads="1"/>
                                  </p:cNvSpPr>
                                  <p:nvPr/>
                                </p:nvSpPr>
                                <p:spPr bwMode="auto">
                                  <a:xfrm>
                                    <a:off x="1792" y="2750"/>
                                    <a:ext cx="248" cy="372"/>
                                  </a:xfrm>
                                  <a:prstGeom prst="rect">
                                    <a:avLst/>
                                  </a:prstGeom>
                                  <a:solidFill>
                                    <a:schemeClr val="bg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p>
                                    <a:pPr algn="ctr" eaLnBrk="0" hangingPunct="0">
                                      <a:spcBef>
                                        <a:spcPct val="50000"/>
                                      </a:spcBef>
                                    </a:pPr>
                                    <a:endParaRPr lang="en-US">
                                      <a:solidFill>
                                        <a:srgbClr val="000000"/>
                                      </a:solidFill>
                                    </a:endParaRPr>
                                  </a:p>
                                </p:txBody>
                              </p:sp>
                              <p:sp>
                                <p:nvSpPr>
                                  <p:cNvPr id="148523" name="Rectangle 11"/>
                                  <p:cNvSpPr>
                                    <a:spLocks noChangeArrowheads="1"/>
                                  </p:cNvSpPr>
                                  <p:nvPr/>
                                </p:nvSpPr>
                                <p:spPr bwMode="auto">
                                  <a:xfrm>
                                    <a:off x="1826" y="3107"/>
                                    <a:ext cx="110" cy="69"/>
                                  </a:xfrm>
                                  <a:prstGeom prst="rect">
                                    <a:avLst/>
                                  </a:prstGeom>
                                  <a:solidFill>
                                    <a:schemeClr val="bg1"/>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p>
                                    <a:pPr algn="ctr" eaLnBrk="0" hangingPunct="0">
                                      <a:spcBef>
                                        <a:spcPct val="50000"/>
                                      </a:spcBef>
                                    </a:pPr>
                                    <a:endParaRPr lang="en-US">
                                      <a:solidFill>
                                        <a:srgbClr val="000000"/>
                                      </a:solidFill>
                                    </a:endParaRPr>
                                  </a:p>
                                </p:txBody>
                              </p:sp>
                            </p:grpSp>
                            <p:grpSp>
                              <p:nvGrpSpPr>
                                <p:cNvPr id="148518" name="Group 12"/>
                                <p:cNvGrpSpPr>
                                  <a:grpSpLocks/>
                                </p:cNvGrpSpPr>
                                <p:nvPr/>
                              </p:nvGrpSpPr>
                              <p:grpSpPr bwMode="auto">
                                <a:xfrm>
                                  <a:off x="643" y="1914"/>
                                  <a:ext cx="1045" cy="521"/>
                                  <a:chOff x="643" y="1914"/>
                                  <a:chExt cx="1045" cy="521"/>
                                </a:xfrm>
                              </p:grpSpPr>
                              <p:sp>
                                <p:nvSpPr>
                                  <p:cNvPr id="148519" name="Text Box 13"/>
                                  <p:cNvSpPr txBox="1">
                                    <a:spLocks noChangeArrowheads="1"/>
                                  </p:cNvSpPr>
                                  <p:nvPr/>
                                </p:nvSpPr>
                                <p:spPr bwMode="auto">
                                  <a:xfrm>
                                    <a:off x="643" y="1914"/>
                                    <a:ext cx="1044"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27432" rIns="0" bIns="27432"/>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400" b="1" i="1">
                                        <a:solidFill>
                                          <a:srgbClr val="000000"/>
                                        </a:solidFill>
                                      </a:rPr>
                                      <a:t>  </a:t>
                                    </a:r>
                                    <a:r>
                                      <a:rPr lang="en-US" sz="1200" b="1" i="1">
                                        <a:solidFill>
                                          <a:srgbClr val="000000"/>
                                        </a:solidFill>
                                      </a:rPr>
                                      <a:t>Calcium selective</a:t>
                                    </a:r>
                                    <a:r>
                                      <a:rPr lang="en-US" sz="1400" b="1" i="1">
                                        <a:solidFill>
                                          <a:srgbClr val="000000"/>
                                        </a:solidFill>
                                      </a:rPr>
                                      <a:t>  </a:t>
                                    </a:r>
                                  </a:p>
                                </p:txBody>
                              </p:sp>
                              <p:sp>
                                <p:nvSpPr>
                                  <p:cNvPr id="148520" name="Line 14"/>
                                  <p:cNvSpPr>
                                    <a:spLocks noChangeShapeType="1"/>
                                  </p:cNvSpPr>
                                  <p:nvPr/>
                                </p:nvSpPr>
                                <p:spPr bwMode="auto">
                                  <a:xfrm flipH="1">
                                    <a:off x="1687" y="2103"/>
                                    <a:ext cx="1" cy="332"/>
                                  </a:xfrm>
                                  <a:prstGeom prst="line">
                                    <a:avLst/>
                                  </a:prstGeom>
                                  <a:noFill/>
                                  <a:ln w="19050">
                                    <a:solidFill>
                                      <a:srgbClr val="FF0000"/>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grpSp>
                          <p:sp>
                            <p:nvSpPr>
                              <p:cNvPr id="148516" name="Line 15"/>
                              <p:cNvSpPr>
                                <a:spLocks noChangeShapeType="1"/>
                              </p:cNvSpPr>
                              <p:nvPr/>
                            </p:nvSpPr>
                            <p:spPr bwMode="auto">
                              <a:xfrm>
                                <a:off x="1667" y="2125"/>
                                <a:ext cx="4" cy="317"/>
                              </a:xfrm>
                              <a:prstGeom prst="line">
                                <a:avLst/>
                              </a:prstGeom>
                              <a:noFill/>
                              <a:ln w="19050">
                                <a:solidFill>
                                  <a:srgbClr val="0033CC"/>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grpSp>
                        <p:sp>
                          <p:nvSpPr>
                            <p:cNvPr id="148514" name="Text Box 16"/>
                            <p:cNvSpPr txBox="1">
                              <a:spLocks noChangeArrowheads="1"/>
                            </p:cNvSpPr>
                            <p:nvPr/>
                          </p:nvSpPr>
                          <p:spPr bwMode="auto">
                            <a:xfrm>
                              <a:off x="722" y="0"/>
                              <a:ext cx="4521"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2400" i="1">
                                  <a:solidFill>
                                    <a:srgbClr val="000000"/>
                                  </a:solidFill>
                                </a:rPr>
                                <a:t>Experiments have built</a:t>
                              </a:r>
                              <a:br>
                                <a:rPr lang="en-US" sz="2400" i="1">
                                  <a:solidFill>
                                    <a:srgbClr val="000000"/>
                                  </a:solidFill>
                                </a:rPr>
                              </a:br>
                              <a:r>
                                <a:rPr lang="en-US" sz="3200" b="1">
                                  <a:solidFill>
                                    <a:srgbClr val="000000"/>
                                  </a:solidFill>
                                </a:rPr>
                                <a:t>Two Synthetic Calcium Channels</a:t>
                              </a:r>
                              <a:r>
                                <a:rPr lang="en-US" sz="2000" b="1" u="sng">
                                  <a:solidFill>
                                    <a:srgbClr val="000000"/>
                                  </a:solidFill>
                                </a:rPr>
                                <a:t/>
                              </a:r>
                              <a:br>
                                <a:rPr lang="en-US" sz="2000" b="1" u="sng">
                                  <a:solidFill>
                                    <a:srgbClr val="000000"/>
                                  </a:solidFill>
                                </a:rPr>
                              </a:br>
                              <a:r>
                                <a:rPr lang="en-US" sz="2000" b="1">
                                  <a:solidFill>
                                    <a:srgbClr val="000000"/>
                                  </a:solidFill>
                                </a:rPr>
                                <a:t>                      </a:t>
                              </a:r>
                              <a:r>
                                <a:rPr lang="en-US" sz="2000">
                                  <a:solidFill>
                                    <a:srgbClr val="000000"/>
                                  </a:solidFill>
                                </a:rPr>
                                <a:t/>
                              </a:r>
                              <a:br>
                                <a:rPr lang="en-US" sz="2000">
                                  <a:solidFill>
                                    <a:srgbClr val="000000"/>
                                  </a:solidFill>
                                </a:rPr>
                              </a:br>
                              <a:endParaRPr lang="en-US" b="1" i="1">
                                <a:solidFill>
                                  <a:srgbClr val="000000"/>
                                </a:solidFill>
                              </a:endParaRPr>
                            </a:p>
                          </p:txBody>
                        </p:sp>
                      </p:grpSp>
                      <p:sp>
                        <p:nvSpPr>
                          <p:cNvPr id="148509" name="Text Box 17"/>
                          <p:cNvSpPr txBox="1">
                            <a:spLocks noChangeArrowheads="1"/>
                          </p:cNvSpPr>
                          <p:nvPr/>
                        </p:nvSpPr>
                        <p:spPr bwMode="auto">
                          <a:xfrm>
                            <a:off x="504" y="3138"/>
                            <a:ext cx="4521" cy="385"/>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a:solidFill>
                                  <a:srgbClr val="333399"/>
                                </a:solidFill>
                              </a:rPr>
                              <a:t>As density of permanent charge increases, channel becomes calcium selective</a:t>
                            </a:r>
                            <a:r>
                              <a:rPr lang="en-US" sz="1800" b="1">
                                <a:solidFill>
                                  <a:srgbClr val="333399"/>
                                </a:solidFill>
                              </a:rPr>
                              <a:t> </a:t>
                            </a:r>
                            <a:br>
                              <a:rPr lang="en-US" sz="1800" b="1">
                                <a:solidFill>
                                  <a:srgbClr val="333399"/>
                                </a:solidFill>
                              </a:rPr>
                            </a:br>
                            <a:r>
                              <a:rPr lang="en-US" sz="1400">
                                <a:solidFill>
                                  <a:srgbClr val="333399"/>
                                </a:solidFill>
                              </a:rPr>
                              <a:t>E</a:t>
                            </a:r>
                            <a:r>
                              <a:rPr lang="en-US" sz="1800" baseline="-25000">
                                <a:solidFill>
                                  <a:srgbClr val="333399"/>
                                </a:solidFill>
                              </a:rPr>
                              <a:t>rev</a:t>
                            </a:r>
                            <a:r>
                              <a:rPr lang="en-US">
                                <a:solidFill>
                                  <a:srgbClr val="333399"/>
                                </a:solidFill>
                              </a:rPr>
                              <a:t> </a:t>
                            </a:r>
                            <a:r>
                              <a:rPr lang="en-US" sz="1400">
                                <a:solidFill>
                                  <a:srgbClr val="333399"/>
                                </a:solidFill>
                                <a:sym typeface="Symbol" pitchFamily="18" charset="2"/>
                              </a:rPr>
                              <a:t></a:t>
                            </a:r>
                            <a:r>
                              <a:rPr lang="en-US" sz="1400">
                                <a:solidFill>
                                  <a:srgbClr val="333399"/>
                                </a:solidFill>
                              </a:rPr>
                              <a:t> E</a:t>
                            </a:r>
                            <a:r>
                              <a:rPr lang="en-US" sz="1800" baseline="-25000">
                                <a:solidFill>
                                  <a:srgbClr val="333399"/>
                                </a:solidFill>
                              </a:rPr>
                              <a:t>Ca</a:t>
                            </a:r>
                            <a:r>
                              <a:rPr lang="en-US" sz="1800">
                                <a:solidFill>
                                  <a:srgbClr val="333399"/>
                                </a:solidFill>
                              </a:rPr>
                              <a:t> </a:t>
                            </a:r>
                            <a:r>
                              <a:rPr lang="en-US" sz="1200" b="1">
                                <a:solidFill>
                                  <a:srgbClr val="333399"/>
                                </a:solidFill>
                              </a:rPr>
                              <a:t> </a:t>
                            </a:r>
                            <a:r>
                              <a:rPr lang="en-US" sz="1200">
                                <a:solidFill>
                                  <a:srgbClr val="333399"/>
                                </a:solidFill>
                                <a:latin typeface="Arial Narrow" pitchFamily="34" charset="0"/>
                              </a:rPr>
                              <a:t> in</a:t>
                            </a:r>
                            <a:r>
                              <a:rPr lang="en-US">
                                <a:solidFill>
                                  <a:srgbClr val="333399"/>
                                </a:solidFill>
                              </a:rPr>
                              <a:t> </a:t>
                            </a:r>
                            <a:r>
                              <a:rPr lang="en-US" sz="1200">
                                <a:solidFill>
                                  <a:srgbClr val="333399"/>
                                </a:solidFill>
                                <a:latin typeface="Arial Narrow" pitchFamily="34" charset="0"/>
                              </a:rPr>
                              <a:t>0.1M</a:t>
                            </a:r>
                            <a:r>
                              <a:rPr lang="en-US" sz="1200">
                                <a:solidFill>
                                  <a:srgbClr val="333399"/>
                                </a:solidFill>
                              </a:rPr>
                              <a:t>   </a:t>
                            </a:r>
                            <a:r>
                              <a:rPr lang="en-US" sz="1200">
                                <a:solidFill>
                                  <a:srgbClr val="333399"/>
                                </a:solidFill>
                                <a:latin typeface="Arial Narrow" pitchFamily="34" charset="0"/>
                              </a:rPr>
                              <a:t>1.0 M CaCl</a:t>
                            </a:r>
                            <a:r>
                              <a:rPr lang="en-US" sz="1200" baseline="-25000">
                                <a:solidFill>
                                  <a:srgbClr val="333399"/>
                                </a:solidFill>
                                <a:latin typeface="Arial Narrow" pitchFamily="34" charset="0"/>
                              </a:rPr>
                              <a:t>2</a:t>
                            </a:r>
                          </a:p>
                        </p:txBody>
                      </p:sp>
                      <p:sp>
                        <p:nvSpPr>
                          <p:cNvPr id="148510" name="Text Box 18"/>
                          <p:cNvSpPr txBox="1">
                            <a:spLocks noChangeArrowheads="1"/>
                          </p:cNvSpPr>
                          <p:nvPr/>
                        </p:nvSpPr>
                        <p:spPr bwMode="auto">
                          <a:xfrm>
                            <a:off x="2977" y="2658"/>
                            <a:ext cx="633" cy="31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27432" rIns="0" bIns="2743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i="1">
                                <a:solidFill>
                                  <a:srgbClr val="000000"/>
                                </a:solidFill>
                              </a:rPr>
                              <a:t>  </a:t>
                            </a:r>
                            <a:r>
                              <a:rPr lang="en-US" sz="1200" b="1" i="1">
                                <a:solidFill>
                                  <a:srgbClr val="000000"/>
                                </a:solidFill>
                              </a:rPr>
                              <a:t>Unselective </a:t>
                            </a:r>
                          </a:p>
                          <a:p>
                            <a:pPr algn="ctr" eaLnBrk="1" hangingPunct="1"/>
                            <a:r>
                              <a:rPr lang="en-US" sz="1200" b="1" i="1">
                                <a:solidFill>
                                  <a:srgbClr val="000000"/>
                                </a:solidFill>
                              </a:rPr>
                              <a:t>Wild Type</a:t>
                            </a:r>
                            <a:r>
                              <a:rPr lang="en-US" sz="1400" b="1" i="1">
                                <a:solidFill>
                                  <a:srgbClr val="000000"/>
                                </a:solidFill>
                              </a:rPr>
                              <a:t>  </a:t>
                            </a:r>
                          </a:p>
                        </p:txBody>
                      </p:sp>
                      <p:sp>
                        <p:nvSpPr>
                          <p:cNvPr id="148511" name="Line 19"/>
                          <p:cNvSpPr>
                            <a:spLocks noChangeShapeType="1"/>
                          </p:cNvSpPr>
                          <p:nvPr/>
                        </p:nvSpPr>
                        <p:spPr bwMode="auto">
                          <a:xfrm flipH="1" flipV="1">
                            <a:off x="2893" y="2454"/>
                            <a:ext cx="83" cy="211"/>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148512" name="Text Box 20"/>
                          <p:cNvSpPr txBox="1">
                            <a:spLocks noChangeArrowheads="1"/>
                          </p:cNvSpPr>
                          <p:nvPr/>
                        </p:nvSpPr>
                        <p:spPr bwMode="auto">
                          <a:xfrm>
                            <a:off x="183" y="3720"/>
                            <a:ext cx="50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400" b="1" i="1">
                                <a:solidFill>
                                  <a:srgbClr val="000000"/>
                                </a:solidFill>
                              </a:rPr>
                              <a:t>built by Henk Miedema, Wim Meijberg of BioMade Corp.,Groningen, Netherlands</a:t>
                            </a:r>
                            <a:endParaRPr lang="en-US" sz="2400">
                              <a:solidFill>
                                <a:srgbClr val="000000"/>
                              </a:solidFill>
                            </a:endParaRPr>
                          </a:p>
                        </p:txBody>
                      </p:sp>
                    </p:grpSp>
                    <p:sp>
                      <p:nvSpPr>
                        <p:cNvPr id="148507" name="Text Box 21"/>
                        <p:cNvSpPr txBox="1">
                          <a:spLocks noChangeArrowheads="1"/>
                        </p:cNvSpPr>
                        <p:nvPr/>
                      </p:nvSpPr>
                      <p:spPr bwMode="auto">
                        <a:xfrm>
                          <a:off x="295" y="3897"/>
                          <a:ext cx="48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altLang="ko-KR" sz="1400" b="1" i="1">
                              <a:solidFill>
                                <a:srgbClr val="000000"/>
                              </a:solidFill>
                              <a:ea typeface="Gulim" pitchFamily="34" charset="-127"/>
                            </a:rPr>
                            <a:t>Miedema </a:t>
                          </a:r>
                          <a:r>
                            <a:rPr lang="en-US" altLang="ko-KR" sz="1400" i="1">
                              <a:solidFill>
                                <a:srgbClr val="000000"/>
                              </a:solidFill>
                              <a:ea typeface="Gulim" pitchFamily="34" charset="-127"/>
                            </a:rPr>
                            <a:t>et al</a:t>
                          </a:r>
                          <a:r>
                            <a:rPr lang="en-US" altLang="ko-KR" sz="1400" b="1" i="1">
                              <a:solidFill>
                                <a:srgbClr val="000000"/>
                              </a:solidFill>
                              <a:ea typeface="Gulim" pitchFamily="34" charset="-127"/>
                            </a:rPr>
                            <a:t>, Biophys J 87: 3137–3147 (2004)</a:t>
                          </a:r>
                          <a:endParaRPr lang="en-US" sz="1400" b="1" i="1">
                            <a:solidFill>
                              <a:srgbClr val="000000"/>
                            </a:solidFill>
                          </a:endParaRPr>
                        </a:p>
                      </p:txBody>
                    </p:sp>
                  </p:grpSp>
                  <p:sp>
                    <p:nvSpPr>
                      <p:cNvPr id="148505" name="Text Box 22"/>
                      <p:cNvSpPr txBox="1">
                        <a:spLocks noChangeArrowheads="1"/>
                      </p:cNvSpPr>
                      <p:nvPr/>
                    </p:nvSpPr>
                    <p:spPr bwMode="auto">
                      <a:xfrm>
                        <a:off x="3905" y="989"/>
                        <a:ext cx="13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pPr>
                        <a:r>
                          <a:rPr lang="en-US" sz="1200" b="1">
                            <a:solidFill>
                              <a:srgbClr val="000000"/>
                            </a:solidFill>
                          </a:rPr>
                          <a:t>MUTANT ─ Compound</a:t>
                        </a:r>
                      </a:p>
                    </p:txBody>
                  </p:sp>
                </p:grpSp>
                <p:sp>
                  <p:nvSpPr>
                    <p:cNvPr id="148500" name="TextBox 28"/>
                    <p:cNvSpPr txBox="1">
                      <a:spLocks noChangeArrowheads="1"/>
                    </p:cNvSpPr>
                    <p:nvPr/>
                  </p:nvSpPr>
                  <p:spPr bwMode="auto">
                    <a:xfrm>
                      <a:off x="1027766" y="3047959"/>
                      <a:ext cx="1622368" cy="320451"/>
                    </a:xfrm>
                    <a:prstGeom prst="rect">
                      <a:avLst/>
                    </a:prstGeom>
                    <a:noFill/>
                    <a:ln w="19050">
                      <a:solidFill>
                        <a:srgbClr val="0033CC"/>
                      </a:solidFill>
                      <a:round/>
                      <a:headEnd/>
                      <a:tailEnd type="arrow" w="lg" len="lg"/>
                    </a:ln>
                    <a:extLst>
                      <a:ext uri="{909E8E84-426E-40DD-AFC4-6F175D3DCCD1}">
                        <a14:hiddenFill xmlns:a14="http://schemas.microsoft.com/office/drawing/2010/main">
                          <a:solidFill>
                            <a:srgbClr val="FFFFFF"/>
                          </a:solidFill>
                        </a14:hiddenFill>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endParaRPr lang="en-US"/>
                    </a:p>
                  </p:txBody>
                </p:sp>
                <p:sp>
                  <p:nvSpPr>
                    <p:cNvPr id="30" name="TextBox 29"/>
                    <p:cNvSpPr txBox="1"/>
                    <p:nvPr/>
                  </p:nvSpPr>
                  <p:spPr bwMode="auto">
                    <a:xfrm>
                      <a:off x="1052790" y="3020252"/>
                      <a:ext cx="1622446" cy="319165"/>
                    </a:xfrm>
                    <a:prstGeom prst="rect">
                      <a:avLst/>
                    </a:prstGeom>
                    <a:noFill/>
                    <a:ln w="19050">
                      <a:solidFill>
                        <a:srgbClr val="FF0000"/>
                      </a:solidFill>
                    </a:ln>
                    <a:effectLst>
                      <a:innerShdw blurRad="63500" dist="50800" dir="2700000">
                        <a:prstClr val="black">
                          <a:alpha val="50000"/>
                        </a:prstClr>
                      </a:innerShdw>
                    </a:effectLst>
                  </p:spPr>
                  <p:txBody>
                    <a:bodyPr>
                      <a:spAutoFit/>
                    </a:bodyPr>
                    <a:lstStyle/>
                    <a:p>
                      <a:pPr>
                        <a:defRPr/>
                      </a:pPr>
                      <a:endParaRPr lang="en-US" dirty="0">
                        <a:solidFill>
                          <a:srgbClr val="000000"/>
                        </a:solidFill>
                      </a:endParaRPr>
                    </a:p>
                  </p:txBody>
                </p:sp>
              </p:grpSp>
              <p:pic>
                <p:nvPicPr>
                  <p:cNvPr id="148497" name="Picture 7" descr="Another Constriction Zone BPS_2002_BB"/>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3636" y="933856"/>
                    <a:ext cx="2046288" cy="189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98" name="AutoShape 26"/>
                  <p:cNvSpPr>
                    <a:spLocks noChangeArrowheads="1"/>
                  </p:cNvSpPr>
                  <p:nvPr/>
                </p:nvSpPr>
                <p:spPr bwMode="auto">
                  <a:xfrm>
                    <a:off x="6178550" y="1300638"/>
                    <a:ext cx="1778676" cy="496887"/>
                  </a:xfrm>
                  <a:prstGeom prst="wedgeRoundRectCallout">
                    <a:avLst>
                      <a:gd name="adj1" fmla="val -48463"/>
                      <a:gd name="adj2" fmla="val -28593"/>
                      <a:gd name="adj3" fmla="val 16667"/>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lstStyle/>
                  <a:p>
                    <a:pPr algn="ctr" eaLnBrk="0" hangingPunct="0">
                      <a:spcBef>
                        <a:spcPct val="50000"/>
                      </a:spcBef>
                    </a:pPr>
                    <a:r>
                      <a:rPr lang="en-US" sz="1200" b="1" i="1">
                        <a:solidFill>
                          <a:srgbClr val="000000"/>
                        </a:solidFill>
                      </a:rPr>
                      <a:t>Glutathione derivatives</a:t>
                    </a:r>
                  </a:p>
                </p:txBody>
              </p:sp>
            </p:grpSp>
            <p:sp>
              <p:nvSpPr>
                <p:cNvPr id="148495" name="TextBox 34"/>
                <p:cNvSpPr txBox="1">
                  <a:spLocks noChangeArrowheads="1"/>
                </p:cNvSpPr>
                <p:nvPr/>
              </p:nvSpPr>
              <p:spPr bwMode="auto">
                <a:xfrm>
                  <a:off x="3774332" y="1206229"/>
                  <a:ext cx="2529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i="1">
                      <a:solidFill>
                        <a:srgbClr val="000000"/>
                      </a:solidFill>
                    </a:rPr>
                    <a:t>Designed by Theory</a:t>
                  </a:r>
                  <a:endParaRPr lang="en-US" b="1" u="sng">
                    <a:solidFill>
                      <a:srgbClr val="000000"/>
                    </a:solidFill>
                  </a:endParaRPr>
                </a:p>
              </p:txBody>
            </p:sp>
          </p:grpSp>
          <p:sp>
            <p:nvSpPr>
              <p:cNvPr id="35" name="Oval 25"/>
              <p:cNvSpPr>
                <a:spLocks noChangeAspect="1" noChangeArrowheads="1"/>
              </p:cNvSpPr>
              <p:nvPr/>
            </p:nvSpPr>
            <p:spPr bwMode="auto">
              <a:xfrm>
                <a:off x="1800225" y="1774825"/>
                <a:ext cx="327025" cy="314325"/>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36" name="Oval 25"/>
              <p:cNvSpPr>
                <a:spLocks noChangeAspect="1" noChangeArrowheads="1"/>
              </p:cNvSpPr>
              <p:nvPr/>
            </p:nvSpPr>
            <p:spPr bwMode="auto">
              <a:xfrm>
                <a:off x="1990725" y="2054225"/>
                <a:ext cx="328613" cy="312738"/>
              </a:xfrm>
              <a:prstGeom prst="ellipse">
                <a:avLst/>
              </a:prstGeom>
              <a:gradFill rotWithShape="1">
                <a:gsLst>
                  <a:gs pos="79000">
                    <a:srgbClr val="92D05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grpSp>
        <p:sp>
          <p:nvSpPr>
            <p:cNvPr id="148490" name="TextBox 46"/>
            <p:cNvSpPr txBox="1">
              <a:spLocks noChangeArrowheads="1"/>
            </p:cNvSpPr>
            <p:nvPr/>
          </p:nvSpPr>
          <p:spPr bwMode="auto">
            <a:xfrm>
              <a:off x="4948688" y="5564469"/>
              <a:ext cx="277640" cy="309510"/>
            </a:xfrm>
            <a:prstGeom prst="rect">
              <a:avLst/>
            </a:prstGeom>
            <a:noFill/>
            <a:ln w="9525">
              <a:solidFill>
                <a:schemeClr val="tx1">
                  <a:alpha val="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a:solidFill>
                    <a:srgbClr val="333399"/>
                  </a:solidFill>
                  <a:latin typeface="Arial Narrow" pitchFamily="34" charset="0"/>
                </a:rPr>
                <a:t>||</a:t>
              </a:r>
              <a:endParaRPr lang="en-US" sz="1400" b="1" u="sng">
                <a:solidFill>
                  <a:srgbClr val="000000"/>
                </a:solidFill>
                <a:latin typeface="Arial Narrow" pitchFamily="34" charset="0"/>
              </a:endParaRPr>
            </a:p>
          </p:txBody>
        </p:sp>
      </p:grpSp>
    </p:spTree>
    <p:custDataLst>
      <p:tags r:id="rId1"/>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49506" name="Slide Number Placeholder 5"/>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F0460AF7-DA60-45B7-BA9E-918DB21B26CF}" type="slidenum">
              <a:rPr lang="en-US" sz="1400" smtClean="0">
                <a:solidFill>
                  <a:srgbClr val="000000"/>
                </a:solidFill>
                <a:latin typeface="Times" pitchFamily="18" charset="0"/>
              </a:rPr>
              <a:pPr/>
              <a:t>55</a:t>
            </a:fld>
            <a:endParaRPr lang="en-US" sz="1400" smtClean="0">
              <a:solidFill>
                <a:srgbClr val="000000"/>
              </a:solidFill>
              <a:latin typeface="Times" pitchFamily="18" charset="0"/>
            </a:endParaRPr>
          </a:p>
        </p:txBody>
      </p:sp>
      <p:graphicFrame>
        <p:nvGraphicFramePr>
          <p:cNvPr id="149507" name="Object 2"/>
          <p:cNvGraphicFramePr>
            <a:graphicFrameLocks noChangeAspect="1"/>
          </p:cNvGraphicFramePr>
          <p:nvPr>
            <p:custDataLst>
              <p:tags r:id="rId5"/>
            </p:custDataLst>
          </p:nvPr>
        </p:nvGraphicFramePr>
        <p:xfrm>
          <a:off x="2025650" y="2371725"/>
          <a:ext cx="5076825" cy="1003300"/>
        </p:xfrm>
        <a:graphic>
          <a:graphicData uri="http://schemas.openxmlformats.org/presentationml/2006/ole">
            <mc:AlternateContent xmlns:mc="http://schemas.openxmlformats.org/markup-compatibility/2006">
              <mc:Choice xmlns:v="urn:schemas-microsoft-com:vml" Requires="v">
                <p:oleObj spid="_x0000_s149515" name="Equation" r:id="rId12" imgW="6375400" imgH="1257300" progId="Equation.DSMT4">
                  <p:embed/>
                </p:oleObj>
              </mc:Choice>
              <mc:Fallback>
                <p:oleObj name="Equation" r:id="rId12" imgW="6375400" imgH="1257300" progId="Equation.DSMT4">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25650" y="2371725"/>
                        <a:ext cx="5076825"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9508" name="Rectangle 6"/>
          <p:cNvSpPr>
            <a:spLocks noChangeArrowheads="1"/>
          </p:cNvSpPr>
          <p:nvPr>
            <p:custDataLst>
              <p:tags r:id="rId6"/>
            </p:custDataLst>
          </p:nvPr>
        </p:nvSpPr>
        <p:spPr bwMode="auto">
          <a:xfrm>
            <a:off x="220663" y="134938"/>
            <a:ext cx="865505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ko-KR" sz="3200" b="1">
                <a:solidFill>
                  <a:srgbClr val="19066A"/>
                </a:solidFill>
                <a:ea typeface="Gulim" pitchFamily="34" charset="-127"/>
              </a:rPr>
              <a:t>Variational Principles Deal with Interactions </a:t>
            </a:r>
            <a:br>
              <a:rPr lang="en-US" altLang="ko-KR" sz="3200" b="1">
                <a:solidFill>
                  <a:srgbClr val="19066A"/>
                </a:solidFill>
                <a:ea typeface="Gulim" pitchFamily="34" charset="-127"/>
              </a:rPr>
            </a:br>
            <a:r>
              <a:rPr lang="en-US" altLang="ko-KR" sz="2800" b="1" u="sng">
                <a:solidFill>
                  <a:srgbClr val="19066A"/>
                </a:solidFill>
                <a:ea typeface="Gulim" pitchFamily="34" charset="-127"/>
              </a:rPr>
              <a:t>Consistently</a:t>
            </a:r>
            <a:r>
              <a:rPr lang="en-US" altLang="ko-KR" sz="2800" b="1">
                <a:solidFill>
                  <a:srgbClr val="19066A"/>
                </a:solidFill>
                <a:ea typeface="Gulim" pitchFamily="34" charset="-127"/>
              </a:rPr>
              <a:t> and </a:t>
            </a:r>
            <a:r>
              <a:rPr lang="en-US" altLang="ko-KR" sz="2800" b="1" u="sng">
                <a:solidFill>
                  <a:srgbClr val="19066A"/>
                </a:solidFill>
                <a:ea typeface="Gulim" pitchFamily="34" charset="-127"/>
              </a:rPr>
              <a:t>Automatically</a:t>
            </a:r>
            <a:endParaRPr lang="en-US" altLang="ko-KR" sz="2400" b="1" u="sng">
              <a:solidFill>
                <a:srgbClr val="19066A"/>
              </a:solidFill>
              <a:ea typeface="Gulim" pitchFamily="34" charset="-127"/>
            </a:endParaRPr>
          </a:p>
          <a:p>
            <a:pPr algn="ctr"/>
            <a:r>
              <a:rPr lang="en-US" altLang="ko-KR" sz="1800" b="1">
                <a:solidFill>
                  <a:srgbClr val="19066A"/>
                </a:solidFill>
                <a:ea typeface="Gulim" pitchFamily="34" charset="-127"/>
              </a:rPr>
              <a:t> </a:t>
            </a:r>
            <a:endParaRPr lang="en-US">
              <a:solidFill>
                <a:srgbClr val="19066A"/>
              </a:solidFill>
            </a:endParaRPr>
          </a:p>
        </p:txBody>
      </p:sp>
      <p:sp>
        <p:nvSpPr>
          <p:cNvPr id="9" name="Rectangle 6"/>
          <p:cNvSpPr>
            <a:spLocks noChangeArrowheads="1"/>
          </p:cNvSpPr>
          <p:nvPr>
            <p:custDataLst>
              <p:tags r:id="rId7"/>
            </p:custDataLst>
          </p:nvPr>
        </p:nvSpPr>
        <p:spPr bwMode="auto">
          <a:xfrm>
            <a:off x="811213" y="3751263"/>
            <a:ext cx="7404100" cy="2800350"/>
          </a:xfrm>
          <a:prstGeom prst="rect">
            <a:avLst/>
          </a:prstGeom>
          <a:noFill/>
          <a:ln w="15875">
            <a:solidFill>
              <a:schemeClr val="accent2">
                <a:lumMod val="75000"/>
              </a:schemeClr>
            </a:solidFill>
            <a:miter lim="800000"/>
            <a:headEnd/>
            <a:tailEnd/>
          </a:ln>
        </p:spPr>
        <p:txBody>
          <a:bodyPr>
            <a:spAutoFit/>
          </a:bodyPr>
          <a:lstStyle/>
          <a:p>
            <a:pPr algn="ctr">
              <a:defRPr/>
            </a:pPr>
            <a:r>
              <a:rPr lang="en-US" altLang="ko-KR" sz="2800" b="1" dirty="0">
                <a:solidFill>
                  <a:srgbClr val="19066A"/>
                </a:solidFill>
                <a:ea typeface="Gulim" pitchFamily="34" charset="-127"/>
              </a:rPr>
              <a:t>New Component</a:t>
            </a:r>
            <a:r>
              <a:rPr lang="en-US" altLang="ko-KR" sz="2400" b="1" dirty="0">
                <a:solidFill>
                  <a:srgbClr val="19066A"/>
                </a:solidFill>
                <a:ea typeface="Gulim" pitchFamily="34" charset="-127"/>
              </a:rPr>
              <a:t> </a:t>
            </a:r>
            <a:r>
              <a:rPr lang="en-US" altLang="ko-KR" sz="2000" dirty="0">
                <a:solidFill>
                  <a:srgbClr val="19066A"/>
                </a:solidFill>
                <a:ea typeface="Gulim" pitchFamily="34" charset="-127"/>
              </a:rPr>
              <a:t>(or Scale)</a:t>
            </a:r>
            <a:r>
              <a:rPr lang="en-US" altLang="ko-KR" sz="2800" b="1" dirty="0">
                <a:solidFill>
                  <a:srgbClr val="19066A"/>
                </a:solidFill>
                <a:ea typeface="Gulim" pitchFamily="34" charset="-127"/>
              </a:rPr>
              <a:t/>
            </a:r>
            <a:br>
              <a:rPr lang="en-US" altLang="ko-KR" sz="2800" b="1" dirty="0">
                <a:solidFill>
                  <a:srgbClr val="19066A"/>
                </a:solidFill>
                <a:ea typeface="Gulim" pitchFamily="34" charset="-127"/>
              </a:rPr>
            </a:br>
            <a:r>
              <a:rPr lang="en-US" altLang="ko-KR" sz="2800" dirty="0">
                <a:solidFill>
                  <a:srgbClr val="19066A"/>
                </a:solidFill>
                <a:ea typeface="Gulim" pitchFamily="34" charset="-127"/>
              </a:rPr>
              <a:t> </a:t>
            </a:r>
            <a:r>
              <a:rPr lang="en-US" altLang="ko-KR" sz="2400" dirty="0">
                <a:solidFill>
                  <a:srgbClr val="19066A"/>
                </a:solidFill>
                <a:ea typeface="Gulim" pitchFamily="34" charset="-127"/>
              </a:rPr>
              <a:t>implies </a:t>
            </a:r>
            <a:endParaRPr lang="en-US" altLang="ko-KR" sz="2800" dirty="0">
              <a:solidFill>
                <a:srgbClr val="19066A"/>
              </a:solidFill>
              <a:ea typeface="Gulim" pitchFamily="34" charset="-127"/>
            </a:endParaRPr>
          </a:p>
          <a:p>
            <a:pPr algn="ctr">
              <a:defRPr/>
            </a:pPr>
            <a:r>
              <a:rPr lang="en-US" altLang="ko-KR" sz="2800" b="1" dirty="0">
                <a:solidFill>
                  <a:srgbClr val="19066A"/>
                </a:solidFill>
                <a:ea typeface="Gulim" pitchFamily="34" charset="-127"/>
              </a:rPr>
              <a:t>New Field Equations (Euler Lagrange)</a:t>
            </a:r>
          </a:p>
          <a:p>
            <a:pPr algn="ctr">
              <a:defRPr/>
            </a:pPr>
            <a:r>
              <a:rPr lang="en-US" altLang="ko-KR" sz="2800" b="1" dirty="0">
                <a:solidFill>
                  <a:srgbClr val="19066A"/>
                </a:solidFill>
                <a:ea typeface="Gulim" pitchFamily="34" charset="-127"/>
              </a:rPr>
              <a:t>by </a:t>
            </a:r>
          </a:p>
          <a:p>
            <a:pPr algn="ctr">
              <a:defRPr/>
            </a:pPr>
            <a:r>
              <a:rPr lang="en-US" altLang="ko-KR" sz="2800" b="1" dirty="0">
                <a:solidFill>
                  <a:srgbClr val="19066A"/>
                </a:solidFill>
                <a:ea typeface="Gulim" pitchFamily="34" charset="-127"/>
              </a:rPr>
              <a:t>Algebra Alone</a:t>
            </a:r>
            <a:endParaRPr lang="en-US" altLang="ko-KR" sz="3200" b="1" dirty="0">
              <a:solidFill>
                <a:srgbClr val="19066A"/>
              </a:solidFill>
              <a:ea typeface="Gulim" pitchFamily="34" charset="-127"/>
            </a:endParaRPr>
          </a:p>
          <a:p>
            <a:pPr algn="ctr">
              <a:defRPr/>
            </a:pPr>
            <a:r>
              <a:rPr lang="en-US" altLang="ko-KR" sz="1800" b="1" i="1" dirty="0">
                <a:solidFill>
                  <a:srgbClr val="19066A"/>
                </a:solidFill>
                <a:ea typeface="Gulim" pitchFamily="34" charset="-127"/>
              </a:rPr>
              <a:t>No new Assumptions</a:t>
            </a:r>
          </a:p>
          <a:p>
            <a:pPr algn="ctr">
              <a:defRPr/>
            </a:pPr>
            <a:r>
              <a:rPr lang="en-US" altLang="ko-KR" sz="1800" b="1" dirty="0">
                <a:solidFill>
                  <a:srgbClr val="000099"/>
                </a:solidFill>
                <a:ea typeface="Gulim" pitchFamily="34" charset="-127"/>
              </a:rPr>
              <a:t> </a:t>
            </a:r>
            <a:endParaRPr lang="en-US" dirty="0">
              <a:solidFill>
                <a:srgbClr val="000099"/>
              </a:solidFill>
            </a:endParaRPr>
          </a:p>
        </p:txBody>
      </p:sp>
      <p:sp>
        <p:nvSpPr>
          <p:cNvPr id="149510" name="Rectangle 6"/>
          <p:cNvSpPr>
            <a:spLocks noChangeArrowheads="1"/>
          </p:cNvSpPr>
          <p:nvPr>
            <p:custDataLst>
              <p:tags r:id="rId8"/>
            </p:custDataLst>
          </p:nvPr>
        </p:nvSpPr>
        <p:spPr bwMode="auto">
          <a:xfrm>
            <a:off x="1227138" y="1882775"/>
            <a:ext cx="6256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ko-KR" sz="2400" b="1" i="1" u="sng">
                <a:solidFill>
                  <a:srgbClr val="19066A"/>
                </a:solidFill>
                <a:ea typeface="Gulim" pitchFamily="34" charset="-127"/>
              </a:rPr>
              <a:t>EnVarA </a:t>
            </a:r>
            <a:r>
              <a:rPr lang="en-US" altLang="ko-KR" sz="1800" b="1" u="sng">
                <a:solidFill>
                  <a:srgbClr val="19066A"/>
                </a:solidFill>
                <a:ea typeface="Gulim" pitchFamily="34" charset="-127"/>
              </a:rPr>
              <a:t> </a:t>
            </a:r>
            <a:endParaRPr lang="en-US" u="sng">
              <a:solidFill>
                <a:srgbClr val="19066A"/>
              </a:solidFill>
            </a:endParaRPr>
          </a:p>
        </p:txBody>
      </p:sp>
      <p:sp>
        <p:nvSpPr>
          <p:cNvPr id="149511" name="Rectangle 6"/>
          <p:cNvSpPr>
            <a:spLocks noChangeArrowheads="1"/>
          </p:cNvSpPr>
          <p:nvPr>
            <p:custDataLst>
              <p:tags r:id="rId9"/>
            </p:custDataLst>
          </p:nvPr>
        </p:nvSpPr>
        <p:spPr bwMode="auto">
          <a:xfrm>
            <a:off x="1962150" y="1211263"/>
            <a:ext cx="4851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ko-KR" sz="1800" b="1" i="1" u="sng">
                <a:solidFill>
                  <a:srgbClr val="19066A"/>
                </a:solidFill>
                <a:ea typeface="Gulim" pitchFamily="34" charset="-127"/>
              </a:rPr>
              <a:t>Chun Liu</a:t>
            </a:r>
            <a:r>
              <a:rPr lang="en-US" altLang="ko-KR" sz="1800" b="1" i="1">
                <a:solidFill>
                  <a:srgbClr val="19066A"/>
                </a:solidFill>
                <a:ea typeface="Gulim" pitchFamily="34" charset="-127"/>
              </a:rPr>
              <a:t>, </a:t>
            </a:r>
            <a:br>
              <a:rPr lang="en-US" altLang="ko-KR" sz="1800" b="1" i="1">
                <a:solidFill>
                  <a:srgbClr val="19066A"/>
                </a:solidFill>
                <a:ea typeface="Gulim" pitchFamily="34" charset="-127"/>
              </a:rPr>
            </a:br>
            <a:r>
              <a:rPr lang="en-US" altLang="ko-KR" sz="1800" b="1" i="1">
                <a:solidFill>
                  <a:srgbClr val="19066A"/>
                </a:solidFill>
                <a:ea typeface="Gulim" pitchFamily="34" charset="-127"/>
              </a:rPr>
              <a:t>with YunKyong Hyon, and Bob Eisenberg</a:t>
            </a:r>
          </a:p>
        </p:txBody>
      </p: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0530" name="Slide Number Placeholder 1"/>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r>
              <a:rPr lang="en-US" sz="1400" smtClean="0">
                <a:solidFill>
                  <a:srgbClr val="000000"/>
                </a:solidFill>
                <a:latin typeface="Times" pitchFamily="18" charset="0"/>
              </a:rPr>
              <a:t>Page </a:t>
            </a:r>
            <a:fld id="{C5675AA8-B827-4B95-8A16-8C3611A95974}" type="slidenum">
              <a:rPr lang="en-US" sz="1400" smtClean="0">
                <a:solidFill>
                  <a:srgbClr val="000000"/>
                </a:solidFill>
                <a:latin typeface="Times" pitchFamily="18" charset="0"/>
              </a:rPr>
              <a:pPr/>
              <a:t>56</a:t>
            </a:fld>
            <a:endParaRPr lang="en-US" sz="1400" smtClean="0">
              <a:solidFill>
                <a:srgbClr val="000000"/>
              </a:solidFill>
              <a:latin typeface="Times" pitchFamily="18" charset="0"/>
            </a:endParaRPr>
          </a:p>
        </p:txBody>
      </p:sp>
      <p:sp>
        <p:nvSpPr>
          <p:cNvPr id="150531" name="Oval 4"/>
          <p:cNvSpPr>
            <a:spLocks noChangeArrowheads="1"/>
          </p:cNvSpPr>
          <p:nvPr>
            <p:custDataLst>
              <p:tags r:id="rId5"/>
            </p:custDataLst>
          </p:nvPr>
        </p:nvSpPr>
        <p:spPr bwMode="auto">
          <a:xfrm>
            <a:off x="1943100" y="2933700"/>
            <a:ext cx="5600700" cy="735013"/>
          </a:xfrm>
          <a:prstGeom prst="ellipse">
            <a:avLst/>
          </a:prstGeom>
          <a:noFill/>
          <a:ln w="25400" algn="ctr">
            <a:solidFill>
              <a:srgbClr val="285E62">
                <a:alpha val="0"/>
              </a:srgbClr>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grpSp>
        <p:nvGrpSpPr>
          <p:cNvPr id="150532" name="Group 38"/>
          <p:cNvGrpSpPr>
            <a:grpSpLocks/>
          </p:cNvGrpSpPr>
          <p:nvPr>
            <p:custDataLst>
              <p:tags r:id="rId6"/>
            </p:custDataLst>
          </p:nvPr>
        </p:nvGrpSpPr>
        <p:grpSpPr bwMode="auto">
          <a:xfrm>
            <a:off x="527050" y="0"/>
            <a:ext cx="8220075" cy="6710363"/>
            <a:chOff x="526474" y="0"/>
            <a:chExt cx="8220363" cy="6710218"/>
          </a:xfrm>
        </p:grpSpPr>
        <p:grpSp>
          <p:nvGrpSpPr>
            <p:cNvPr id="150533" name="Group 36"/>
            <p:cNvGrpSpPr>
              <a:grpSpLocks/>
            </p:cNvGrpSpPr>
            <p:nvPr/>
          </p:nvGrpSpPr>
          <p:grpSpPr bwMode="auto">
            <a:xfrm>
              <a:off x="526474" y="0"/>
              <a:ext cx="8220363" cy="6710218"/>
              <a:chOff x="517238" y="0"/>
              <a:chExt cx="8220363" cy="6710218"/>
            </a:xfrm>
          </p:grpSpPr>
          <p:grpSp>
            <p:nvGrpSpPr>
              <p:cNvPr id="150535" name="Group 35"/>
              <p:cNvGrpSpPr>
                <a:grpSpLocks/>
              </p:cNvGrpSpPr>
              <p:nvPr/>
            </p:nvGrpSpPr>
            <p:grpSpPr bwMode="auto">
              <a:xfrm>
                <a:off x="517238" y="0"/>
                <a:ext cx="8220363" cy="2136485"/>
                <a:chOff x="517238" y="0"/>
                <a:chExt cx="8220363" cy="2136485"/>
              </a:xfrm>
            </p:grpSpPr>
            <p:sp>
              <p:nvSpPr>
                <p:cNvPr id="150551" name="TextBox 3"/>
                <p:cNvSpPr txBox="1">
                  <a:spLocks noChangeArrowheads="1"/>
                </p:cNvSpPr>
                <p:nvPr/>
              </p:nvSpPr>
              <p:spPr bwMode="auto">
                <a:xfrm>
                  <a:off x="805729" y="0"/>
                  <a:ext cx="76485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600" b="1" u="sng">
                      <a:solidFill>
                        <a:srgbClr val="000000"/>
                      </a:solidFill>
                      <a:latin typeface="Calibri" pitchFamily="34" charset="0"/>
                    </a:rPr>
                    <a:t>Energetic Variational Approach</a:t>
                  </a:r>
                  <a:br>
                    <a:rPr lang="en-US" sz="3600" b="1" u="sng">
                      <a:solidFill>
                        <a:srgbClr val="000000"/>
                      </a:solidFill>
                      <a:latin typeface="Calibri" pitchFamily="34" charset="0"/>
                    </a:rPr>
                  </a:br>
                  <a:r>
                    <a:rPr lang="en-US" sz="2800" b="1" i="1">
                      <a:solidFill>
                        <a:srgbClr val="000000"/>
                      </a:solidFill>
                      <a:latin typeface="Calibri" pitchFamily="34" charset="0"/>
                    </a:rPr>
                    <a:t>EnVarA</a:t>
                  </a:r>
                  <a:r>
                    <a:rPr lang="en-US" sz="2800" b="1">
                      <a:solidFill>
                        <a:srgbClr val="000000"/>
                      </a:solidFill>
                      <a:latin typeface="Calibri" pitchFamily="34" charset="0"/>
                    </a:rPr>
                    <a:t> </a:t>
                  </a:r>
                  <a:br>
                    <a:rPr lang="en-US" sz="2800" b="1">
                      <a:solidFill>
                        <a:srgbClr val="000000"/>
                      </a:solidFill>
                      <a:latin typeface="Calibri" pitchFamily="34" charset="0"/>
                    </a:rPr>
                  </a:br>
                  <a:r>
                    <a:rPr lang="en-US" sz="2000" b="1" u="sng">
                      <a:solidFill>
                        <a:srgbClr val="000000"/>
                      </a:solidFill>
                      <a:latin typeface="Calibri" pitchFamily="34" charset="0"/>
                    </a:rPr>
                    <a:t>Chun Liu</a:t>
                  </a:r>
                  <a:r>
                    <a:rPr lang="en-US" sz="2000" b="1">
                      <a:solidFill>
                        <a:srgbClr val="000000"/>
                      </a:solidFill>
                      <a:latin typeface="Calibri" pitchFamily="34" charset="0"/>
                    </a:rPr>
                    <a:t>, Rolf Ryham, Yunkyong Hyon, and Bob Eisenberg</a:t>
                  </a:r>
                  <a:endParaRPr lang="en-US" sz="2800">
                    <a:solidFill>
                      <a:srgbClr val="000000"/>
                    </a:solidFill>
                    <a:latin typeface="Calibri" pitchFamily="34" charset="0"/>
                  </a:endParaRPr>
                </a:p>
              </p:txBody>
            </p:sp>
            <p:sp>
              <p:nvSpPr>
                <p:cNvPr id="150552" name="TextBox 12"/>
                <p:cNvSpPr txBox="1">
                  <a:spLocks noChangeArrowheads="1"/>
                </p:cNvSpPr>
                <p:nvPr/>
              </p:nvSpPr>
              <p:spPr bwMode="auto">
                <a:xfrm>
                  <a:off x="517238" y="1551710"/>
                  <a:ext cx="82203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b="1" i="1">
                      <a:solidFill>
                        <a:srgbClr val="700000"/>
                      </a:solidFill>
                    </a:rPr>
                    <a:t>Mathematicians and Modelers: two </a:t>
                  </a:r>
                  <a:r>
                    <a:rPr lang="en-US" b="1" i="1" u="sng">
                      <a:solidFill>
                        <a:srgbClr val="700000"/>
                      </a:solidFill>
                    </a:rPr>
                    <a:t>different</a:t>
                  </a:r>
                  <a:r>
                    <a:rPr lang="en-US" b="1" i="1">
                      <a:solidFill>
                        <a:srgbClr val="700000"/>
                      </a:solidFill>
                    </a:rPr>
                    <a:t> ‘partial’ variations</a:t>
                  </a:r>
                </a:p>
                <a:p>
                  <a:pPr algn="ctr" eaLnBrk="1" hangingPunct="1"/>
                  <a:r>
                    <a:rPr lang="en-US" b="1" i="1">
                      <a:solidFill>
                        <a:srgbClr val="700000"/>
                      </a:solidFill>
                    </a:rPr>
                    <a:t>written in </a:t>
                  </a:r>
                  <a:r>
                    <a:rPr lang="en-US" b="1" i="1" u="sng">
                      <a:solidFill>
                        <a:srgbClr val="700000"/>
                      </a:solidFill>
                    </a:rPr>
                    <a:t>one framework</a:t>
                  </a:r>
                  <a:r>
                    <a:rPr lang="en-US" b="1" i="1">
                      <a:solidFill>
                        <a:srgbClr val="700000"/>
                      </a:solidFill>
                    </a:rPr>
                    <a:t>, using a ‘pullback’ of the action integral</a:t>
                  </a:r>
                </a:p>
              </p:txBody>
            </p:sp>
          </p:grpSp>
          <p:grpSp>
            <p:nvGrpSpPr>
              <p:cNvPr id="150536" name="Group 34"/>
              <p:cNvGrpSpPr>
                <a:grpSpLocks/>
              </p:cNvGrpSpPr>
              <p:nvPr/>
            </p:nvGrpSpPr>
            <p:grpSpPr bwMode="auto">
              <a:xfrm>
                <a:off x="552449" y="2277342"/>
                <a:ext cx="7387504" cy="4432876"/>
                <a:chOff x="552449" y="2277342"/>
                <a:chExt cx="7387504" cy="4432876"/>
              </a:xfrm>
            </p:grpSpPr>
            <p:grpSp>
              <p:nvGrpSpPr>
                <p:cNvPr id="150537" name="Group 10"/>
                <p:cNvGrpSpPr>
                  <a:grpSpLocks/>
                </p:cNvGrpSpPr>
                <p:nvPr/>
              </p:nvGrpSpPr>
              <p:grpSpPr bwMode="auto">
                <a:xfrm>
                  <a:off x="1337540" y="2277342"/>
                  <a:ext cx="6602413" cy="2289175"/>
                  <a:chOff x="1162050" y="2914650"/>
                  <a:chExt cx="6602413" cy="2289175"/>
                </a:xfrm>
              </p:grpSpPr>
              <p:graphicFrame>
                <p:nvGraphicFramePr>
                  <p:cNvPr id="150545" name="Object 2"/>
                  <p:cNvGraphicFramePr>
                    <a:graphicFrameLocks noChangeAspect="1"/>
                  </p:cNvGraphicFramePr>
                  <p:nvPr/>
                </p:nvGraphicFramePr>
                <p:xfrm>
                  <a:off x="2155825" y="3155950"/>
                  <a:ext cx="4470400" cy="1270000"/>
                </p:xfrm>
                <a:graphic>
                  <a:graphicData uri="http://schemas.openxmlformats.org/presentationml/2006/ole">
                    <mc:AlternateContent xmlns:mc="http://schemas.openxmlformats.org/markup-compatibility/2006">
                      <mc:Choice xmlns:v="urn:schemas-microsoft-com:vml" Requires="v">
                        <p:oleObj spid="_x0000_s150556" name="Equation" r:id="rId9" imgW="4470400" imgH="1270000" progId="Equation.DSMT4">
                          <p:embed/>
                        </p:oleObj>
                      </mc:Choice>
                      <mc:Fallback>
                        <p:oleObj name="Equation" r:id="rId9" imgW="4470400" imgH="1270000" progId="Equation.DSMT4">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5825" y="3155950"/>
                                <a:ext cx="44704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0546" name="Oval 5"/>
                  <p:cNvSpPr>
                    <a:spLocks noChangeArrowheads="1"/>
                  </p:cNvSpPr>
                  <p:nvPr/>
                </p:nvSpPr>
                <p:spPr bwMode="auto">
                  <a:xfrm>
                    <a:off x="1162050" y="2914650"/>
                    <a:ext cx="6134100" cy="1828800"/>
                  </a:xfrm>
                  <a:prstGeom prst="ellipse">
                    <a:avLst/>
                  </a:prstGeom>
                  <a:noFill/>
                  <a:ln w="254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sp>
                <p:nvSpPr>
                  <p:cNvPr id="8" name="TextBox 7"/>
                  <p:cNvSpPr txBox="1"/>
                  <p:nvPr/>
                </p:nvSpPr>
                <p:spPr>
                  <a:xfrm>
                    <a:off x="1203791" y="4939340"/>
                    <a:ext cx="2449598" cy="253994"/>
                  </a:xfrm>
                  <a:prstGeom prst="rect">
                    <a:avLst/>
                  </a:prstGeom>
                  <a:noFill/>
                </p:spPr>
                <p:txBody>
                  <a:bodyPr>
                    <a:spAutoFit/>
                  </a:bodyPr>
                  <a:lstStyle/>
                  <a:p>
                    <a:pPr algn="ctr">
                      <a:defRPr/>
                    </a:pPr>
                    <a:r>
                      <a:rPr lang="en-US" sz="1050" b="1" i="1" dirty="0">
                        <a:solidFill>
                          <a:srgbClr val="000000"/>
                        </a:solidFill>
                      </a:rPr>
                      <a:t>Action Integral, </a:t>
                    </a:r>
                    <a:r>
                      <a:rPr lang="en-US" sz="1050" i="1" dirty="0">
                        <a:solidFill>
                          <a:srgbClr val="000000"/>
                        </a:solidFill>
                      </a:rPr>
                      <a:t>after pullback</a:t>
                    </a:r>
                  </a:p>
                </p:txBody>
              </p:sp>
              <p:cxnSp>
                <p:nvCxnSpPr>
                  <p:cNvPr id="150548" name="Straight Arrow Connector 9"/>
                  <p:cNvCxnSpPr>
                    <a:cxnSpLocks noChangeShapeType="1"/>
                  </p:cNvCxnSpPr>
                  <p:nvPr/>
                </p:nvCxnSpPr>
                <p:spPr bwMode="auto">
                  <a:xfrm flipV="1">
                    <a:off x="2189018" y="4405744"/>
                    <a:ext cx="637313" cy="572657"/>
                  </a:xfrm>
                  <a:prstGeom prst="straightConnector1">
                    <a:avLst/>
                  </a:prstGeom>
                  <a:noFill/>
                  <a:ln w="25400" algn="ctr">
                    <a:solidFill>
                      <a:srgbClr val="285E62"/>
                    </a:solidFill>
                    <a:round/>
                    <a:headEnd/>
                    <a:tailEnd type="arrow" w="med" len="med"/>
                  </a:ln>
                  <a:extLst>
                    <a:ext uri="{909E8E84-426E-40DD-AFC4-6F175D3DCCD1}">
                      <a14:hiddenFill xmlns:a14="http://schemas.microsoft.com/office/drawing/2010/main">
                        <a:noFill/>
                      </a14:hiddenFill>
                    </a:ext>
                  </a:extLst>
                </p:spPr>
              </p:cxnSp>
              <p:sp>
                <p:nvSpPr>
                  <p:cNvPr id="9" name="TextBox 8"/>
                  <p:cNvSpPr txBox="1"/>
                  <p:nvPr/>
                </p:nvSpPr>
                <p:spPr>
                  <a:xfrm>
                    <a:off x="5655297" y="4950453"/>
                    <a:ext cx="2109861" cy="253994"/>
                  </a:xfrm>
                  <a:prstGeom prst="rect">
                    <a:avLst/>
                  </a:prstGeom>
                  <a:noFill/>
                </p:spPr>
                <p:txBody>
                  <a:bodyPr wrap="none">
                    <a:spAutoFit/>
                  </a:bodyPr>
                  <a:lstStyle/>
                  <a:p>
                    <a:pPr>
                      <a:defRPr/>
                    </a:pPr>
                    <a:r>
                      <a:rPr lang="en-US" sz="1050" b="1" i="1" dirty="0">
                        <a:solidFill>
                          <a:srgbClr val="000000"/>
                        </a:solidFill>
                      </a:rPr>
                      <a:t>Rayleigh Dissipation Function</a:t>
                    </a:r>
                    <a:endParaRPr lang="en-US" b="1" i="1" dirty="0">
                      <a:solidFill>
                        <a:srgbClr val="000000"/>
                      </a:solidFill>
                    </a:endParaRPr>
                  </a:p>
                </p:txBody>
              </p:sp>
              <p:cxnSp>
                <p:nvCxnSpPr>
                  <p:cNvPr id="150550" name="Straight Arrow Connector 19"/>
                  <p:cNvCxnSpPr>
                    <a:cxnSpLocks noChangeShapeType="1"/>
                  </p:cNvCxnSpPr>
                  <p:nvPr/>
                </p:nvCxnSpPr>
                <p:spPr bwMode="auto">
                  <a:xfrm rot="10800000">
                    <a:off x="5310910" y="4424218"/>
                    <a:ext cx="527916" cy="517671"/>
                  </a:xfrm>
                  <a:prstGeom prst="straightConnector1">
                    <a:avLst/>
                  </a:prstGeom>
                  <a:noFill/>
                  <a:ln w="25400" algn="ctr">
                    <a:solidFill>
                      <a:srgbClr val="285E62"/>
                    </a:solidFill>
                    <a:round/>
                    <a:headEnd/>
                    <a:tailEnd type="arrow" w="med" len="med"/>
                  </a:ln>
                  <a:extLst>
                    <a:ext uri="{909E8E84-426E-40DD-AFC4-6F175D3DCCD1}">
                      <a14:hiddenFill xmlns:a14="http://schemas.microsoft.com/office/drawing/2010/main">
                        <a:noFill/>
                      </a14:hiddenFill>
                    </a:ext>
                  </a:extLst>
                </p:spPr>
              </p:cxnSp>
            </p:grpSp>
            <p:grpSp>
              <p:nvGrpSpPr>
                <p:cNvPr id="150538" name="Group 33"/>
                <p:cNvGrpSpPr>
                  <a:grpSpLocks/>
                </p:cNvGrpSpPr>
                <p:nvPr/>
              </p:nvGrpSpPr>
              <p:grpSpPr bwMode="auto">
                <a:xfrm>
                  <a:off x="552449" y="4143088"/>
                  <a:ext cx="6053718" cy="2567130"/>
                  <a:chOff x="552449" y="4143088"/>
                  <a:chExt cx="6053718" cy="2567130"/>
                </a:xfrm>
              </p:grpSpPr>
              <p:sp>
                <p:nvSpPr>
                  <p:cNvPr id="150539" name="Rectangle 11"/>
                  <p:cNvSpPr>
                    <a:spLocks noChangeArrowheads="1"/>
                  </p:cNvSpPr>
                  <p:nvPr/>
                </p:nvSpPr>
                <p:spPr bwMode="auto">
                  <a:xfrm>
                    <a:off x="2034167" y="5694555"/>
                    <a:ext cx="457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pPr>
                    <a:r>
                      <a:rPr lang="en-US" sz="2000" b="1" u="sng">
                        <a:solidFill>
                          <a:srgbClr val="700000"/>
                        </a:solidFill>
                        <a:latin typeface="Calibri" pitchFamily="34" charset="0"/>
                      </a:rPr>
                      <a:t>Field Theory of Ionic Solutions </a:t>
                    </a:r>
                  </a:p>
                  <a:p>
                    <a:pPr algn="ctr" eaLnBrk="0" hangingPunct="0">
                      <a:spcBef>
                        <a:spcPct val="50000"/>
                      </a:spcBef>
                    </a:pPr>
                    <a:r>
                      <a:rPr lang="en-US" b="1">
                        <a:solidFill>
                          <a:srgbClr val="700000"/>
                        </a:solidFill>
                        <a:latin typeface="Calibri" pitchFamily="34" charset="0"/>
                      </a:rPr>
                      <a:t>that allows boundary conditions and flow and deals with Interactions of Components self-consistently</a:t>
                    </a:r>
                    <a:endParaRPr lang="en-US">
                      <a:solidFill>
                        <a:srgbClr val="700000"/>
                      </a:solidFill>
                      <a:latin typeface="Calibri" pitchFamily="34" charset="0"/>
                    </a:endParaRPr>
                  </a:p>
                </p:txBody>
              </p:sp>
              <p:cxnSp>
                <p:nvCxnSpPr>
                  <p:cNvPr id="150540" name="Straight Arrow Connector 15"/>
                  <p:cNvCxnSpPr>
                    <a:cxnSpLocks noChangeShapeType="1"/>
                  </p:cNvCxnSpPr>
                  <p:nvPr/>
                </p:nvCxnSpPr>
                <p:spPr bwMode="auto">
                  <a:xfrm rot="5400000" flipH="1" flipV="1">
                    <a:off x="3964421" y="4427395"/>
                    <a:ext cx="576694" cy="8080"/>
                  </a:xfrm>
                  <a:prstGeom prst="straightConnector1">
                    <a:avLst/>
                  </a:prstGeom>
                  <a:noFill/>
                  <a:ln w="25400" algn="ctr">
                    <a:solidFill>
                      <a:schemeClr val="tx1"/>
                    </a:solidFill>
                    <a:prstDash val="dash"/>
                    <a:round/>
                    <a:headEnd/>
                    <a:tailEnd type="arrow" w="lg" len="lg"/>
                  </a:ln>
                  <a:extLst>
                    <a:ext uri="{909E8E84-426E-40DD-AFC4-6F175D3DCCD1}">
                      <a14:hiddenFill xmlns:a14="http://schemas.microsoft.com/office/drawing/2010/main">
                        <a:noFill/>
                      </a14:hiddenFill>
                    </a:ext>
                  </a:extLst>
                </p:spPr>
              </p:cxnSp>
              <p:sp>
                <p:nvSpPr>
                  <p:cNvPr id="150541" name="TextBox 20"/>
                  <p:cNvSpPr txBox="1">
                    <a:spLocks noChangeArrowheads="1"/>
                  </p:cNvSpPr>
                  <p:nvPr/>
                </p:nvSpPr>
                <p:spPr bwMode="auto">
                  <a:xfrm>
                    <a:off x="2456872" y="4701308"/>
                    <a:ext cx="3592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100" b="1" i="1">
                        <a:solidFill>
                          <a:srgbClr val="000000"/>
                        </a:solidFill>
                      </a:rPr>
                      <a:t>Composite</a:t>
                    </a:r>
                    <a:r>
                      <a:rPr lang="en-US" i="1">
                        <a:solidFill>
                          <a:srgbClr val="000000"/>
                        </a:solidFill>
                      </a:rPr>
                      <a:t/>
                    </a:r>
                    <a:br>
                      <a:rPr lang="en-US" i="1">
                        <a:solidFill>
                          <a:srgbClr val="000000"/>
                        </a:solidFill>
                      </a:rPr>
                    </a:br>
                    <a:r>
                      <a:rPr lang="en-US" i="1">
                        <a:solidFill>
                          <a:srgbClr val="000000"/>
                        </a:solidFill>
                      </a:rPr>
                      <a:t>Variational Principle</a:t>
                    </a:r>
                  </a:p>
                </p:txBody>
              </p:sp>
              <p:sp>
                <p:nvSpPr>
                  <p:cNvPr id="150542" name="Up-Down Arrow 25"/>
                  <p:cNvSpPr>
                    <a:spLocks noChangeArrowheads="1"/>
                  </p:cNvSpPr>
                  <p:nvPr/>
                </p:nvSpPr>
                <p:spPr bwMode="auto">
                  <a:xfrm>
                    <a:off x="4184073" y="5172365"/>
                    <a:ext cx="147782" cy="457200"/>
                  </a:xfrm>
                  <a:prstGeom prst="upDownArrow">
                    <a:avLst>
                      <a:gd name="adj1" fmla="val 50000"/>
                      <a:gd name="adj2" fmla="val 50001"/>
                    </a:avLst>
                  </a:prstGeom>
                  <a:noFill/>
                  <a:ln w="158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sp>
                <p:nvSpPr>
                  <p:cNvPr id="28" name="TextBox 27"/>
                  <p:cNvSpPr txBox="1"/>
                  <p:nvPr/>
                </p:nvSpPr>
                <p:spPr>
                  <a:xfrm>
                    <a:off x="552164" y="5418021"/>
                    <a:ext cx="2449599" cy="253994"/>
                  </a:xfrm>
                  <a:prstGeom prst="rect">
                    <a:avLst/>
                  </a:prstGeom>
                  <a:noFill/>
                </p:spPr>
                <p:txBody>
                  <a:bodyPr>
                    <a:spAutoFit/>
                  </a:bodyPr>
                  <a:lstStyle/>
                  <a:p>
                    <a:pPr algn="ctr">
                      <a:defRPr/>
                    </a:pPr>
                    <a:r>
                      <a:rPr lang="en-US" sz="1050" b="1" i="1" dirty="0">
                        <a:solidFill>
                          <a:srgbClr val="700000"/>
                        </a:solidFill>
                      </a:rPr>
                      <a:t>Euler Lagrange Equations</a:t>
                    </a:r>
                    <a:endParaRPr lang="en-US" sz="1050" i="1" dirty="0">
                      <a:solidFill>
                        <a:srgbClr val="700000"/>
                      </a:solidFill>
                    </a:endParaRPr>
                  </a:p>
                </p:txBody>
              </p:sp>
              <p:sp>
                <p:nvSpPr>
                  <p:cNvPr id="150544" name="Oval 28"/>
                  <p:cNvSpPr>
                    <a:spLocks noChangeArrowheads="1"/>
                  </p:cNvSpPr>
                  <p:nvPr/>
                </p:nvSpPr>
                <p:spPr bwMode="auto">
                  <a:xfrm>
                    <a:off x="710623" y="5321530"/>
                    <a:ext cx="2024062" cy="457200"/>
                  </a:xfrm>
                  <a:prstGeom prst="ellipse">
                    <a:avLst/>
                  </a:prstGeom>
                  <a:noFill/>
                  <a:ln w="15875" algn="ctr">
                    <a:solidFill>
                      <a:srgbClr val="700000"/>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grpSp>
          </p:grpSp>
        </p:grpSp>
        <p:cxnSp>
          <p:nvCxnSpPr>
            <p:cNvPr id="150534" name="Straight Arrow Connector 30"/>
            <p:cNvCxnSpPr>
              <a:cxnSpLocks noChangeShapeType="1"/>
            </p:cNvCxnSpPr>
            <p:nvPr/>
          </p:nvCxnSpPr>
          <p:spPr bwMode="auto">
            <a:xfrm>
              <a:off x="2466686" y="5737947"/>
              <a:ext cx="200025" cy="166687"/>
            </a:xfrm>
            <a:prstGeom prst="straightConnector1">
              <a:avLst/>
            </a:prstGeom>
            <a:noFill/>
            <a:ln w="25400" algn="ctr">
              <a:solidFill>
                <a:srgbClr val="700000"/>
              </a:solidFill>
              <a:round/>
              <a:headEnd/>
              <a:tailEnd type="arrow" w="sm" len="sm"/>
            </a:ln>
            <a:extLst>
              <a:ext uri="{909E8E84-426E-40DD-AFC4-6F175D3DCCD1}">
                <a14:hiddenFill xmlns:a14="http://schemas.microsoft.com/office/drawing/2010/main">
                  <a:noFill/>
                </a14:hiddenFill>
              </a:ext>
            </a:extLst>
          </p:spPr>
        </p:cxnSp>
      </p:grp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1554" name="Slide Number Placeholder 1"/>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r>
              <a:rPr lang="en-US" sz="1400" smtClean="0">
                <a:solidFill>
                  <a:srgbClr val="000000"/>
                </a:solidFill>
                <a:latin typeface="Times" pitchFamily="18" charset="0"/>
              </a:rPr>
              <a:t>Page </a:t>
            </a:r>
            <a:fld id="{98C3E94D-5CA8-42F0-B44F-E0D2DB8D2BB7}" type="slidenum">
              <a:rPr lang="en-US" sz="1400" smtClean="0">
                <a:solidFill>
                  <a:srgbClr val="000000"/>
                </a:solidFill>
                <a:latin typeface="Times" pitchFamily="18" charset="0"/>
              </a:rPr>
              <a:pPr/>
              <a:t>57</a:t>
            </a:fld>
            <a:endParaRPr lang="en-US" sz="1400" smtClean="0">
              <a:solidFill>
                <a:srgbClr val="000000"/>
              </a:solidFill>
              <a:latin typeface="Times" pitchFamily="18" charset="0"/>
            </a:endParaRPr>
          </a:p>
        </p:txBody>
      </p:sp>
      <p:sp>
        <p:nvSpPr>
          <p:cNvPr id="151555" name="TextBox 3"/>
          <p:cNvSpPr txBox="1">
            <a:spLocks noChangeArrowheads="1"/>
          </p:cNvSpPr>
          <p:nvPr>
            <p:custDataLst>
              <p:tags r:id="rId5"/>
            </p:custDataLst>
          </p:nvPr>
        </p:nvSpPr>
        <p:spPr bwMode="auto">
          <a:xfrm>
            <a:off x="287338" y="214313"/>
            <a:ext cx="90566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600" b="1" u="sng">
                <a:solidFill>
                  <a:srgbClr val="0D0D0D"/>
                </a:solidFill>
                <a:latin typeface="Calibri" pitchFamily="34" charset="0"/>
              </a:rPr>
              <a:t>Field Equations with Lennard Jones Spheres</a:t>
            </a:r>
            <a:endParaRPr lang="en-US" sz="3600" u="sng">
              <a:solidFill>
                <a:srgbClr val="0D0D0D"/>
              </a:solidFill>
              <a:latin typeface="Calibri" pitchFamily="34" charset="0"/>
            </a:endParaRPr>
          </a:p>
        </p:txBody>
      </p:sp>
      <p:sp>
        <p:nvSpPr>
          <p:cNvPr id="151556" name="Rounded Rectangular Callout 5"/>
          <p:cNvSpPr>
            <a:spLocks noChangeArrowheads="1"/>
          </p:cNvSpPr>
          <p:nvPr>
            <p:custDataLst>
              <p:tags r:id="rId6"/>
            </p:custDataLst>
          </p:nvPr>
        </p:nvSpPr>
        <p:spPr bwMode="auto">
          <a:xfrm>
            <a:off x="666750" y="1349375"/>
            <a:ext cx="1497013" cy="579438"/>
          </a:xfrm>
          <a:prstGeom prst="wedgeRoundRectCallout">
            <a:avLst>
              <a:gd name="adj1" fmla="val -34606"/>
              <a:gd name="adj2" fmla="val 12587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sp>
        <p:nvSpPr>
          <p:cNvPr id="151557" name="Rounded Rectangular Callout 6"/>
          <p:cNvSpPr>
            <a:spLocks noChangeArrowheads="1"/>
          </p:cNvSpPr>
          <p:nvPr>
            <p:custDataLst>
              <p:tags r:id="rId7"/>
            </p:custDataLst>
          </p:nvPr>
        </p:nvSpPr>
        <p:spPr bwMode="auto">
          <a:xfrm>
            <a:off x="755650" y="1706563"/>
            <a:ext cx="404813" cy="457200"/>
          </a:xfrm>
          <a:prstGeom prst="wedgeRoundRectCallout">
            <a:avLst>
              <a:gd name="adj1" fmla="val -20833"/>
              <a:gd name="adj2" fmla="val 625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sp>
        <p:nvSpPr>
          <p:cNvPr id="151558" name="Oval 13"/>
          <p:cNvSpPr>
            <a:spLocks noChangeArrowheads="1"/>
          </p:cNvSpPr>
          <p:nvPr>
            <p:custDataLst>
              <p:tags r:id="rId8"/>
            </p:custDataLst>
          </p:nvPr>
        </p:nvSpPr>
        <p:spPr bwMode="auto">
          <a:xfrm>
            <a:off x="6019800" y="38481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sp>
        <p:nvSpPr>
          <p:cNvPr id="151559" name="Rectangle 14"/>
          <p:cNvSpPr>
            <a:spLocks noChangeArrowheads="1"/>
          </p:cNvSpPr>
          <p:nvPr>
            <p:custDataLst>
              <p:tags r:id="rId9"/>
            </p:custDataLst>
          </p:nvPr>
        </p:nvSpPr>
        <p:spPr bwMode="auto">
          <a:xfrm>
            <a:off x="201613" y="6396038"/>
            <a:ext cx="2035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solidFill>
                  <a:srgbClr val="000000"/>
                </a:solidFill>
              </a:rPr>
              <a:t>Eisenberg, Hyon, and Liu</a:t>
            </a:r>
            <a:endParaRPr lang="en-US">
              <a:solidFill>
                <a:srgbClr val="000000"/>
              </a:solidFill>
            </a:endParaRPr>
          </a:p>
        </p:txBody>
      </p:sp>
      <p:sp>
        <p:nvSpPr>
          <p:cNvPr id="151560" name="Rectangle 5"/>
          <p:cNvSpPr>
            <a:spLocks noChangeArrowheads="1"/>
          </p:cNvSpPr>
          <p:nvPr>
            <p:custDataLst>
              <p:tags r:id="rId10"/>
            </p:custDataLst>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solidFill>
                <a:srgbClr val="000000"/>
              </a:solidFill>
            </a:endParaRPr>
          </a:p>
        </p:txBody>
      </p:sp>
      <p:grpSp>
        <p:nvGrpSpPr>
          <p:cNvPr id="151561" name="Group 23"/>
          <p:cNvGrpSpPr>
            <a:grpSpLocks/>
          </p:cNvGrpSpPr>
          <p:nvPr>
            <p:custDataLst>
              <p:tags r:id="rId11"/>
            </p:custDataLst>
          </p:nvPr>
        </p:nvGrpSpPr>
        <p:grpSpPr bwMode="auto">
          <a:xfrm>
            <a:off x="504825" y="1300163"/>
            <a:ext cx="8316913" cy="3068637"/>
            <a:chOff x="415665" y="1032208"/>
            <a:chExt cx="8269107" cy="3280610"/>
          </a:xfrm>
        </p:grpSpPr>
        <p:graphicFrame>
          <p:nvGraphicFramePr>
            <p:cNvPr id="151596" name="Object 2"/>
            <p:cNvGraphicFramePr>
              <a:graphicFrameLocks noChangeAspect="1"/>
            </p:cNvGraphicFramePr>
            <p:nvPr/>
          </p:nvGraphicFramePr>
          <p:xfrm>
            <a:off x="415665" y="1620846"/>
            <a:ext cx="7696544" cy="2691972"/>
          </p:xfrm>
          <a:graphic>
            <a:graphicData uri="http://schemas.openxmlformats.org/presentationml/2006/ole">
              <mc:AlternateContent xmlns:mc="http://schemas.openxmlformats.org/markup-compatibility/2006">
                <mc:Choice xmlns:v="urn:schemas-microsoft-com:vml" Requires="v">
                  <p:oleObj spid="_x0000_s151604" name="Equation" r:id="rId24" imgW="7696200" imgH="2692400" progId="Equation.DSMT4">
                    <p:embed/>
                  </p:oleObj>
                </mc:Choice>
                <mc:Fallback>
                  <p:oleObj name="Equation" r:id="rId24" imgW="7696200" imgH="2692400" progId="Equation.DSMT4">
                    <p:embed/>
                    <p:pic>
                      <p:nvPicPr>
                        <p:cNvPr id="0" name="Object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5665" y="1620846"/>
                          <a:ext cx="7696544" cy="269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97" name="TextBox 20"/>
            <p:cNvSpPr txBox="1">
              <a:spLocks noChangeArrowheads="1"/>
            </p:cNvSpPr>
            <p:nvPr/>
          </p:nvSpPr>
          <p:spPr bwMode="auto">
            <a:xfrm>
              <a:off x="1179377" y="1032208"/>
              <a:ext cx="7505395" cy="72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b="1">
                  <a:solidFill>
                    <a:srgbClr val="000000"/>
                  </a:solidFill>
                </a:rPr>
                <a:t>Nernst Planck Diffusion Equation</a:t>
              </a:r>
            </a:p>
            <a:p>
              <a:pPr algn="ctr" eaLnBrk="1" hangingPunct="1"/>
              <a:r>
                <a:rPr lang="en-US" sz="1400" i="1">
                  <a:solidFill>
                    <a:srgbClr val="000000"/>
                  </a:solidFill>
                </a:rPr>
                <a:t>   for </a:t>
              </a:r>
              <a:r>
                <a:rPr lang="en-US" sz="1400" b="1" i="1">
                  <a:solidFill>
                    <a:srgbClr val="000000"/>
                  </a:solidFill>
                </a:rPr>
                <a:t>number density c</a:t>
              </a:r>
              <a:r>
                <a:rPr lang="en-US" sz="1400" b="1" i="1" baseline="-25000">
                  <a:solidFill>
                    <a:srgbClr val="000000"/>
                  </a:solidFill>
                </a:rPr>
                <a:t>n</a:t>
              </a:r>
              <a:r>
                <a:rPr lang="en-US" sz="1400" b="1" i="1">
                  <a:solidFill>
                    <a:srgbClr val="000000"/>
                  </a:solidFill>
                </a:rPr>
                <a:t> </a:t>
              </a:r>
              <a:r>
                <a:rPr lang="en-US" sz="1400" i="1">
                  <a:solidFill>
                    <a:srgbClr val="000000"/>
                  </a:solidFill>
                </a:rPr>
                <a:t>of negative n ions; positive ions are analogous</a:t>
              </a:r>
            </a:p>
          </p:txBody>
        </p:sp>
      </p:grpSp>
      <p:sp>
        <p:nvSpPr>
          <p:cNvPr id="151562" name="TextBox 14"/>
          <p:cNvSpPr txBox="1">
            <a:spLocks noChangeArrowheads="1"/>
          </p:cNvSpPr>
          <p:nvPr>
            <p:custDataLst>
              <p:tags r:id="rId12"/>
            </p:custDataLst>
          </p:nvPr>
        </p:nvSpPr>
        <p:spPr bwMode="auto">
          <a:xfrm>
            <a:off x="2266950" y="849313"/>
            <a:ext cx="5033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000000"/>
                </a:solidFill>
              </a:rPr>
              <a:t>Non-equilibrium variational field theory </a:t>
            </a:r>
            <a:r>
              <a:rPr lang="en-US" i="1">
                <a:solidFill>
                  <a:srgbClr val="000000"/>
                </a:solidFill>
              </a:rPr>
              <a:t>EnVarA</a:t>
            </a:r>
            <a:endParaRPr lang="en-US">
              <a:solidFill>
                <a:srgbClr val="000000"/>
              </a:solidFill>
            </a:endParaRPr>
          </a:p>
        </p:txBody>
      </p:sp>
      <p:grpSp>
        <p:nvGrpSpPr>
          <p:cNvPr id="151563" name="Group 57"/>
          <p:cNvGrpSpPr>
            <a:grpSpLocks/>
          </p:cNvGrpSpPr>
          <p:nvPr>
            <p:custDataLst>
              <p:tags r:id="rId13"/>
            </p:custDataLst>
          </p:nvPr>
        </p:nvGrpSpPr>
        <p:grpSpPr bwMode="auto">
          <a:xfrm>
            <a:off x="1376363" y="2516188"/>
            <a:ext cx="3663950" cy="1147762"/>
            <a:chOff x="1376636" y="2516490"/>
            <a:chExt cx="3663900" cy="1147316"/>
          </a:xfrm>
        </p:grpSpPr>
        <p:grpSp>
          <p:nvGrpSpPr>
            <p:cNvPr id="151592" name="Group 19"/>
            <p:cNvGrpSpPr>
              <a:grpSpLocks/>
            </p:cNvGrpSpPr>
            <p:nvPr/>
          </p:nvGrpSpPr>
          <p:grpSpPr bwMode="auto">
            <a:xfrm>
              <a:off x="1376636" y="3386807"/>
              <a:ext cx="3036666" cy="276999"/>
              <a:chOff x="3997665" y="3030367"/>
              <a:chExt cx="3036666" cy="276999"/>
            </a:xfrm>
          </p:grpSpPr>
          <p:cxnSp>
            <p:nvCxnSpPr>
              <p:cNvPr id="151594" name="Straight Arrow Connector 21"/>
              <p:cNvCxnSpPr>
                <a:cxnSpLocks noChangeShapeType="1"/>
              </p:cNvCxnSpPr>
              <p:nvPr/>
            </p:nvCxnSpPr>
            <p:spPr bwMode="auto">
              <a:xfrm flipV="1">
                <a:off x="5636282" y="3082007"/>
                <a:ext cx="1398049" cy="181368"/>
              </a:xfrm>
              <a:prstGeom prst="straightConnector1">
                <a:avLst/>
              </a:prstGeom>
              <a:noFill/>
              <a:ln w="25400" algn="ctr">
                <a:solidFill>
                  <a:srgbClr val="004376"/>
                </a:solidFill>
                <a:round/>
                <a:headEnd/>
                <a:tailEnd type="arrow" w="med" len="med"/>
              </a:ln>
              <a:extLst>
                <a:ext uri="{909E8E84-426E-40DD-AFC4-6F175D3DCCD1}">
                  <a14:hiddenFill xmlns:a14="http://schemas.microsoft.com/office/drawing/2010/main">
                    <a:noFill/>
                  </a14:hiddenFill>
                </a:ext>
              </a:extLst>
            </p:spPr>
          </p:cxnSp>
          <p:sp>
            <p:nvSpPr>
              <p:cNvPr id="151595" name="TextBox 20"/>
              <p:cNvSpPr txBox="1">
                <a:spLocks noChangeArrowheads="1"/>
              </p:cNvSpPr>
              <p:nvPr/>
            </p:nvSpPr>
            <p:spPr bwMode="auto">
              <a:xfrm>
                <a:off x="3997665" y="3030367"/>
                <a:ext cx="2433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4376"/>
                    </a:solidFill>
                  </a:rPr>
                  <a:t>Coupling Parameters</a:t>
                </a:r>
              </a:p>
            </p:txBody>
          </p:sp>
        </p:grpSp>
        <p:cxnSp>
          <p:nvCxnSpPr>
            <p:cNvPr id="151593" name="Straight Arrow Connector 23"/>
            <p:cNvCxnSpPr>
              <a:cxnSpLocks noChangeShapeType="1"/>
            </p:cNvCxnSpPr>
            <p:nvPr/>
          </p:nvCxnSpPr>
          <p:spPr bwMode="auto">
            <a:xfrm flipV="1">
              <a:off x="2833884" y="2516490"/>
              <a:ext cx="2206652" cy="891728"/>
            </a:xfrm>
            <a:prstGeom prst="straightConnector1">
              <a:avLst/>
            </a:prstGeom>
            <a:noFill/>
            <a:ln w="25400" algn="ctr">
              <a:solidFill>
                <a:srgbClr val="004376"/>
              </a:solidFill>
              <a:round/>
              <a:headEnd/>
              <a:tailEnd type="arrow" w="med" len="med"/>
            </a:ln>
            <a:extLst>
              <a:ext uri="{909E8E84-426E-40DD-AFC4-6F175D3DCCD1}">
                <a14:hiddenFill xmlns:a14="http://schemas.microsoft.com/office/drawing/2010/main">
                  <a:noFill/>
                </a14:hiddenFill>
              </a:ext>
            </a:extLst>
          </p:spPr>
        </p:cxnSp>
      </p:grpSp>
      <p:sp>
        <p:nvSpPr>
          <p:cNvPr id="151564" name="TextBox 30"/>
          <p:cNvSpPr txBox="1">
            <a:spLocks noChangeArrowheads="1"/>
          </p:cNvSpPr>
          <p:nvPr>
            <p:custDataLst>
              <p:tags r:id="rId14"/>
            </p:custDataLst>
          </p:nvPr>
        </p:nvSpPr>
        <p:spPr bwMode="auto">
          <a:xfrm>
            <a:off x="6153150" y="3968750"/>
            <a:ext cx="2433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Ion Radii</a:t>
            </a:r>
          </a:p>
        </p:txBody>
      </p:sp>
      <p:cxnSp>
        <p:nvCxnSpPr>
          <p:cNvPr id="151565" name="Straight Arrow Connector 31"/>
          <p:cNvCxnSpPr>
            <a:cxnSpLocks noChangeShapeType="1"/>
          </p:cNvCxnSpPr>
          <p:nvPr>
            <p:custDataLst>
              <p:tags r:id="rId15"/>
            </p:custDataLst>
          </p:nvPr>
        </p:nvCxnSpPr>
        <p:spPr bwMode="auto">
          <a:xfrm rot="10800000">
            <a:off x="5070475" y="3460750"/>
            <a:ext cx="1149350" cy="544513"/>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cxnSp>
        <p:nvCxnSpPr>
          <p:cNvPr id="151566" name="Straight Arrow Connector 33"/>
          <p:cNvCxnSpPr>
            <a:cxnSpLocks noChangeShapeType="1"/>
          </p:cNvCxnSpPr>
          <p:nvPr>
            <p:custDataLst>
              <p:tags r:id="rId16"/>
            </p:custDataLst>
          </p:nvPr>
        </p:nvCxnSpPr>
        <p:spPr bwMode="auto">
          <a:xfrm rot="10800000">
            <a:off x="5654675" y="3454400"/>
            <a:ext cx="785813" cy="530225"/>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nvGrpSpPr>
          <p:cNvPr id="151567" name="Group 45"/>
          <p:cNvGrpSpPr>
            <a:grpSpLocks/>
          </p:cNvGrpSpPr>
          <p:nvPr>
            <p:custDataLst>
              <p:tags r:id="rId17"/>
            </p:custDataLst>
          </p:nvPr>
        </p:nvGrpSpPr>
        <p:grpSpPr bwMode="auto">
          <a:xfrm>
            <a:off x="1004888" y="2751138"/>
            <a:ext cx="8139112" cy="3790950"/>
            <a:chOff x="1004888" y="2751138"/>
            <a:chExt cx="8139112" cy="3790950"/>
          </a:xfrm>
        </p:grpSpPr>
        <p:grpSp>
          <p:nvGrpSpPr>
            <p:cNvPr id="151580" name="Group 25"/>
            <p:cNvGrpSpPr>
              <a:grpSpLocks/>
            </p:cNvGrpSpPr>
            <p:nvPr/>
          </p:nvGrpSpPr>
          <p:grpSpPr bwMode="auto">
            <a:xfrm>
              <a:off x="1004888" y="4258030"/>
              <a:ext cx="7505700" cy="2284058"/>
              <a:chOff x="1004888" y="4257675"/>
              <a:chExt cx="7505700" cy="2284098"/>
            </a:xfrm>
          </p:grpSpPr>
          <p:grpSp>
            <p:nvGrpSpPr>
              <p:cNvPr id="151586" name="Group 22"/>
              <p:cNvGrpSpPr>
                <a:grpSpLocks/>
              </p:cNvGrpSpPr>
              <p:nvPr/>
            </p:nvGrpSpPr>
            <p:grpSpPr bwMode="auto">
              <a:xfrm>
                <a:off x="1004888" y="4257675"/>
                <a:ext cx="7505700" cy="1795463"/>
                <a:chOff x="1005381" y="4256908"/>
                <a:chExt cx="7505395" cy="1795772"/>
              </a:xfrm>
            </p:grpSpPr>
            <p:graphicFrame>
              <p:nvGraphicFramePr>
                <p:cNvPr id="151590" name="Object 3"/>
                <p:cNvGraphicFramePr>
                  <a:graphicFrameLocks noChangeAspect="1"/>
                </p:cNvGraphicFramePr>
                <p:nvPr/>
              </p:nvGraphicFramePr>
              <p:xfrm>
                <a:off x="1956255" y="4884079"/>
                <a:ext cx="4978198" cy="1168601"/>
              </p:xfrm>
              <a:graphic>
                <a:graphicData uri="http://schemas.openxmlformats.org/presentationml/2006/ole">
                  <mc:AlternateContent xmlns:mc="http://schemas.openxmlformats.org/markup-compatibility/2006">
                    <mc:Choice xmlns:v="urn:schemas-microsoft-com:vml" Requires="v">
                      <p:oleObj spid="_x0000_s151605" name="Equation" r:id="rId26" imgW="4978400" imgH="1168400" progId="Equation.DSMT4">
                        <p:embed/>
                      </p:oleObj>
                    </mc:Choice>
                    <mc:Fallback>
                      <p:oleObj name="Equation" r:id="rId26" imgW="4978400" imgH="1168400" progId="Equation.DSMT4">
                        <p:embed/>
                        <p:pic>
                          <p:nvPicPr>
                            <p:cNvPr id="0" name="Object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56255" y="4884079"/>
                              <a:ext cx="4978198" cy="116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91" name="TextBox 21"/>
                <p:cNvSpPr txBox="1">
                  <a:spLocks noChangeArrowheads="1"/>
                </p:cNvSpPr>
                <p:nvPr/>
              </p:nvSpPr>
              <p:spPr bwMode="auto">
                <a:xfrm>
                  <a:off x="1005381" y="4256908"/>
                  <a:ext cx="7505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b="1">
                      <a:solidFill>
                        <a:srgbClr val="000000"/>
                      </a:solidFill>
                    </a:rPr>
                    <a:t>Poisson Equation</a:t>
                  </a:r>
                </a:p>
              </p:txBody>
            </p:sp>
          </p:grpSp>
          <p:grpSp>
            <p:nvGrpSpPr>
              <p:cNvPr id="151587" name="Group 15"/>
              <p:cNvGrpSpPr>
                <a:grpSpLocks/>
              </p:cNvGrpSpPr>
              <p:nvPr/>
            </p:nvGrpSpPr>
            <p:grpSpPr bwMode="auto">
              <a:xfrm>
                <a:off x="3196621" y="5758453"/>
                <a:ext cx="2433362" cy="783320"/>
                <a:chOff x="3476231" y="2735643"/>
                <a:chExt cx="2433362" cy="783320"/>
              </a:xfrm>
            </p:grpSpPr>
            <p:sp>
              <p:nvSpPr>
                <p:cNvPr id="151588" name="TextBox 16"/>
                <p:cNvSpPr txBox="1">
                  <a:spLocks noChangeArrowheads="1"/>
                </p:cNvSpPr>
                <p:nvPr/>
              </p:nvSpPr>
              <p:spPr bwMode="auto">
                <a:xfrm>
                  <a:off x="3476231" y="3241964"/>
                  <a:ext cx="2433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A20000"/>
                      </a:solidFill>
                    </a:rPr>
                    <a:t>Permanent Charge of Protein</a:t>
                  </a:r>
                </a:p>
              </p:txBody>
            </p:sp>
            <p:cxnSp>
              <p:nvCxnSpPr>
                <p:cNvPr id="151589" name="Straight Arrow Connector 17"/>
                <p:cNvCxnSpPr>
                  <a:cxnSpLocks noChangeShapeType="1"/>
                </p:cNvCxnSpPr>
                <p:nvPr/>
              </p:nvCxnSpPr>
              <p:spPr bwMode="auto">
                <a:xfrm rot="16200000" flipV="1">
                  <a:off x="3778513" y="2954797"/>
                  <a:ext cx="566777" cy="128469"/>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grpSp>
        <p:grpSp>
          <p:nvGrpSpPr>
            <p:cNvPr id="151581" name="Group 40"/>
            <p:cNvGrpSpPr>
              <a:grpSpLocks/>
            </p:cNvGrpSpPr>
            <p:nvPr/>
          </p:nvGrpSpPr>
          <p:grpSpPr bwMode="auto">
            <a:xfrm>
              <a:off x="5123664" y="2751138"/>
              <a:ext cx="4020336" cy="2607129"/>
              <a:chOff x="5123664" y="2750757"/>
              <a:chExt cx="4020336" cy="2607174"/>
            </a:xfrm>
          </p:grpSpPr>
          <p:sp>
            <p:nvSpPr>
              <p:cNvPr id="151582" name="TextBox 26"/>
              <p:cNvSpPr txBox="1">
                <a:spLocks noChangeArrowheads="1"/>
              </p:cNvSpPr>
              <p:nvPr/>
            </p:nvSpPr>
            <p:spPr bwMode="auto">
              <a:xfrm>
                <a:off x="7028033" y="4247048"/>
                <a:ext cx="21159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Number Densities</a:t>
                </a:r>
              </a:p>
            </p:txBody>
          </p:sp>
          <p:cxnSp>
            <p:nvCxnSpPr>
              <p:cNvPr id="151583" name="Straight Arrow Connector 27"/>
              <p:cNvCxnSpPr>
                <a:cxnSpLocks noChangeShapeType="1"/>
              </p:cNvCxnSpPr>
              <p:nvPr/>
            </p:nvCxnSpPr>
            <p:spPr bwMode="auto">
              <a:xfrm rot="10800000" flipV="1">
                <a:off x="5123664" y="4503987"/>
                <a:ext cx="2380463" cy="853944"/>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cxnSp>
            <p:nvCxnSpPr>
              <p:cNvPr id="151584" name="Straight Arrow Connector 28"/>
              <p:cNvCxnSpPr>
                <a:cxnSpLocks noChangeShapeType="1"/>
              </p:cNvCxnSpPr>
              <p:nvPr/>
            </p:nvCxnSpPr>
            <p:spPr bwMode="auto">
              <a:xfrm rot="16200000" flipV="1">
                <a:off x="6948685" y="3789849"/>
                <a:ext cx="528990" cy="445864"/>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cxnSp>
            <p:nvCxnSpPr>
              <p:cNvPr id="151585" name="Straight Arrow Connector 35"/>
              <p:cNvCxnSpPr>
                <a:cxnSpLocks noChangeShapeType="1"/>
              </p:cNvCxnSpPr>
              <p:nvPr/>
            </p:nvCxnSpPr>
            <p:spPr bwMode="auto">
              <a:xfrm rot="16200000" flipV="1">
                <a:off x="6994025" y="3328871"/>
                <a:ext cx="1520226" cy="363997"/>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grpSp>
      <p:grpSp>
        <p:nvGrpSpPr>
          <p:cNvPr id="151568" name="Group 50"/>
          <p:cNvGrpSpPr>
            <a:grpSpLocks/>
          </p:cNvGrpSpPr>
          <p:nvPr>
            <p:custDataLst>
              <p:tags r:id="rId18"/>
            </p:custDataLst>
          </p:nvPr>
        </p:nvGrpSpPr>
        <p:grpSpPr bwMode="auto">
          <a:xfrm>
            <a:off x="280988" y="1808163"/>
            <a:ext cx="2116137" cy="633412"/>
            <a:chOff x="280870" y="1807389"/>
            <a:chExt cx="2115967" cy="634794"/>
          </a:xfrm>
        </p:grpSpPr>
        <p:sp>
          <p:nvSpPr>
            <p:cNvPr id="151578" name="TextBox 32"/>
            <p:cNvSpPr txBox="1">
              <a:spLocks noChangeArrowheads="1"/>
            </p:cNvSpPr>
            <p:nvPr/>
          </p:nvSpPr>
          <p:spPr bwMode="auto">
            <a:xfrm>
              <a:off x="280870" y="1807389"/>
              <a:ext cx="21159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Diffusion Coefficient</a:t>
              </a:r>
            </a:p>
          </p:txBody>
        </p:sp>
        <p:cxnSp>
          <p:nvCxnSpPr>
            <p:cNvPr id="151579" name="Straight Arrow Connector 37"/>
            <p:cNvCxnSpPr>
              <a:cxnSpLocks noChangeShapeType="1"/>
            </p:cNvCxnSpPr>
            <p:nvPr/>
          </p:nvCxnSpPr>
          <p:spPr bwMode="auto">
            <a:xfrm>
              <a:off x="997527" y="2063068"/>
              <a:ext cx="809868" cy="379115"/>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grpSp>
        <p:nvGrpSpPr>
          <p:cNvPr id="151569" name="Group 52"/>
          <p:cNvGrpSpPr>
            <a:grpSpLocks/>
          </p:cNvGrpSpPr>
          <p:nvPr>
            <p:custDataLst>
              <p:tags r:id="rId19"/>
            </p:custDataLst>
          </p:nvPr>
        </p:nvGrpSpPr>
        <p:grpSpPr bwMode="auto">
          <a:xfrm>
            <a:off x="735013" y="4860925"/>
            <a:ext cx="2114550" cy="542925"/>
            <a:chOff x="734290" y="4860427"/>
            <a:chExt cx="2115967" cy="542846"/>
          </a:xfrm>
        </p:grpSpPr>
        <p:sp>
          <p:nvSpPr>
            <p:cNvPr id="151576" name="TextBox 34"/>
            <p:cNvSpPr txBox="1">
              <a:spLocks noChangeArrowheads="1"/>
            </p:cNvSpPr>
            <p:nvPr/>
          </p:nvSpPr>
          <p:spPr bwMode="auto">
            <a:xfrm>
              <a:off x="734290" y="4860427"/>
              <a:ext cx="21159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Dielectric Coefficient</a:t>
              </a:r>
            </a:p>
          </p:txBody>
        </p:sp>
        <p:cxnSp>
          <p:nvCxnSpPr>
            <p:cNvPr id="151577" name="Straight Arrow Connector 38"/>
            <p:cNvCxnSpPr>
              <a:cxnSpLocks noChangeShapeType="1"/>
            </p:cNvCxnSpPr>
            <p:nvPr/>
          </p:nvCxnSpPr>
          <p:spPr bwMode="auto">
            <a:xfrm>
              <a:off x="1806132" y="5063210"/>
              <a:ext cx="665015" cy="340063"/>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grpSp>
        <p:nvGrpSpPr>
          <p:cNvPr id="151570" name="Group 51"/>
          <p:cNvGrpSpPr>
            <a:grpSpLocks/>
          </p:cNvGrpSpPr>
          <p:nvPr>
            <p:custDataLst>
              <p:tags r:id="rId20"/>
            </p:custDataLst>
          </p:nvPr>
        </p:nvGrpSpPr>
        <p:grpSpPr bwMode="auto">
          <a:xfrm>
            <a:off x="4870450" y="5595938"/>
            <a:ext cx="2687638" cy="549275"/>
            <a:chOff x="4870509" y="5595982"/>
            <a:chExt cx="2687776" cy="549826"/>
          </a:xfrm>
        </p:grpSpPr>
        <p:sp>
          <p:nvSpPr>
            <p:cNvPr id="151574" name="TextBox 36"/>
            <p:cNvSpPr txBox="1">
              <a:spLocks noChangeArrowheads="1"/>
            </p:cNvSpPr>
            <p:nvPr/>
          </p:nvSpPr>
          <p:spPr bwMode="auto">
            <a:xfrm>
              <a:off x="5442318" y="5684143"/>
              <a:ext cx="2115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    valence</a:t>
              </a:r>
            </a:p>
            <a:p>
              <a:pPr eaLnBrk="1" hangingPunct="1"/>
              <a:r>
                <a:rPr lang="en-US" sz="1200" b="1">
                  <a:solidFill>
                    <a:srgbClr val="005024"/>
                  </a:solidFill>
                </a:rPr>
                <a:t>proton charge</a:t>
              </a:r>
            </a:p>
          </p:txBody>
        </p:sp>
        <p:cxnSp>
          <p:nvCxnSpPr>
            <p:cNvPr id="151575" name="Straight Arrow Connector 39"/>
            <p:cNvCxnSpPr>
              <a:cxnSpLocks noChangeShapeType="1"/>
            </p:cNvCxnSpPr>
            <p:nvPr/>
          </p:nvCxnSpPr>
          <p:spPr bwMode="auto">
            <a:xfrm rot="10800000">
              <a:off x="4870509" y="5595982"/>
              <a:ext cx="714133" cy="290941"/>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grpSp>
        <p:nvGrpSpPr>
          <p:cNvPr id="151571" name="Group 56"/>
          <p:cNvGrpSpPr>
            <a:grpSpLocks/>
          </p:cNvGrpSpPr>
          <p:nvPr>
            <p:custDataLst>
              <p:tags r:id="rId21"/>
            </p:custDataLst>
          </p:nvPr>
        </p:nvGrpSpPr>
        <p:grpSpPr bwMode="auto">
          <a:xfrm>
            <a:off x="1920875" y="2855913"/>
            <a:ext cx="1501775" cy="460375"/>
            <a:chOff x="1920745" y="2856555"/>
            <a:chExt cx="1502587" cy="459628"/>
          </a:xfrm>
        </p:grpSpPr>
        <p:sp>
          <p:nvSpPr>
            <p:cNvPr id="151572" name="TextBox 53"/>
            <p:cNvSpPr txBox="1">
              <a:spLocks noChangeArrowheads="1"/>
            </p:cNvSpPr>
            <p:nvPr/>
          </p:nvSpPr>
          <p:spPr bwMode="auto">
            <a:xfrm>
              <a:off x="1920745" y="3039184"/>
              <a:ext cx="150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Thermal Energy</a:t>
              </a:r>
            </a:p>
          </p:txBody>
        </p:sp>
        <p:cxnSp>
          <p:nvCxnSpPr>
            <p:cNvPr id="151573" name="Straight Arrow Connector 54"/>
            <p:cNvCxnSpPr>
              <a:cxnSpLocks noChangeShapeType="1"/>
            </p:cNvCxnSpPr>
            <p:nvPr/>
          </p:nvCxnSpPr>
          <p:spPr bwMode="auto">
            <a:xfrm flipV="1">
              <a:off x="2487524" y="2856555"/>
              <a:ext cx="384145" cy="220417"/>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grp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2578" name="Slide Number Placeholder 1"/>
          <p:cNvSpPr>
            <a:spLocks noGrp="1"/>
          </p:cNvSpPr>
          <p:nvPr>
            <p:ph type="sldNum" sz="quarter" idx="12"/>
            <p:custDataLst>
              <p:tags r:id="rId2"/>
            </p:custDataLst>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l"/>
            <a:r>
              <a:rPr lang="en-US" sz="1400" smtClean="0">
                <a:solidFill>
                  <a:srgbClr val="000000"/>
                </a:solidFill>
                <a:latin typeface="Times" pitchFamily="18" charset="0"/>
              </a:rPr>
              <a:t>Page </a:t>
            </a:r>
            <a:fld id="{9E257F7A-EA76-406E-9EA6-9C2AC6CE70BA}" type="slidenum">
              <a:rPr lang="en-US" sz="1400" smtClean="0">
                <a:solidFill>
                  <a:srgbClr val="000000"/>
                </a:solidFill>
                <a:latin typeface="Times" pitchFamily="18" charset="0"/>
              </a:rPr>
              <a:pPr algn="l"/>
              <a:t>58</a:t>
            </a:fld>
            <a:endParaRPr lang="en-US" sz="1400" smtClean="0">
              <a:solidFill>
                <a:srgbClr val="000000"/>
              </a:solidFill>
              <a:latin typeface="Times" pitchFamily="18" charset="0"/>
            </a:endParaRPr>
          </a:p>
        </p:txBody>
      </p:sp>
      <p:sp>
        <p:nvSpPr>
          <p:cNvPr id="152579" name="TextBox 3"/>
          <p:cNvSpPr txBox="1">
            <a:spLocks noChangeArrowheads="1"/>
          </p:cNvSpPr>
          <p:nvPr>
            <p:custDataLst>
              <p:tags r:id="rId3"/>
            </p:custDataLst>
          </p:nvPr>
        </p:nvSpPr>
        <p:spPr bwMode="auto">
          <a:xfrm>
            <a:off x="287338" y="152400"/>
            <a:ext cx="830897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0" tIns="45672" rIns="91340" bIns="4567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3600" b="1" u="sng">
                <a:solidFill>
                  <a:srgbClr val="19066A"/>
                </a:solidFill>
                <a:latin typeface="Calibri" pitchFamily="34" charset="0"/>
              </a:rPr>
              <a:t>Energetic Variational Approach</a:t>
            </a:r>
            <a:r>
              <a:rPr lang="en-US" sz="3600" b="1">
                <a:solidFill>
                  <a:srgbClr val="19066A"/>
                </a:solidFill>
                <a:latin typeface="Calibri" pitchFamily="34" charset="0"/>
              </a:rPr>
              <a:t> </a:t>
            </a:r>
            <a:r>
              <a:rPr lang="en-US" sz="2400" b="1" u="sng">
                <a:solidFill>
                  <a:srgbClr val="19066A"/>
                </a:solidFill>
                <a:latin typeface="Calibri" pitchFamily="34" charset="0"/>
              </a:rPr>
              <a:t/>
            </a:r>
            <a:br>
              <a:rPr lang="en-US" sz="2400" b="1" u="sng">
                <a:solidFill>
                  <a:srgbClr val="19066A"/>
                </a:solidFill>
                <a:latin typeface="Calibri" pitchFamily="34" charset="0"/>
              </a:rPr>
            </a:br>
            <a:r>
              <a:rPr lang="en-US" sz="2400" b="1" i="1">
                <a:solidFill>
                  <a:srgbClr val="19066A"/>
                </a:solidFill>
                <a:latin typeface="Calibri" pitchFamily="34" charset="0"/>
              </a:rPr>
              <a:t>EnVarA across biological scales: molecules, cells, tissues</a:t>
            </a:r>
            <a:r>
              <a:rPr lang="en-US" sz="3200" b="1" i="1">
                <a:solidFill>
                  <a:srgbClr val="19066A"/>
                </a:solidFill>
                <a:latin typeface="Calibri" pitchFamily="34" charset="0"/>
              </a:rPr>
              <a:t/>
            </a:r>
            <a:br>
              <a:rPr lang="en-US" sz="3200" b="1" i="1">
                <a:solidFill>
                  <a:srgbClr val="19066A"/>
                </a:solidFill>
                <a:latin typeface="Calibri" pitchFamily="34" charset="0"/>
              </a:rPr>
            </a:br>
            <a:r>
              <a:rPr lang="en-US" sz="2400" b="1">
                <a:solidFill>
                  <a:srgbClr val="19066A"/>
                </a:solidFill>
                <a:latin typeface="Calibri" pitchFamily="34" charset="0"/>
              </a:rPr>
              <a:t>developed by </a:t>
            </a:r>
            <a:r>
              <a:rPr lang="en-US" sz="2400" b="1" u="sng">
                <a:solidFill>
                  <a:srgbClr val="19066A"/>
                </a:solidFill>
                <a:latin typeface="Calibri" pitchFamily="34" charset="0"/>
              </a:rPr>
              <a:t>Chun Liu</a:t>
            </a:r>
            <a:r>
              <a:rPr lang="en-US" sz="2400" b="1">
                <a:solidFill>
                  <a:srgbClr val="19066A"/>
                </a:solidFill>
                <a:latin typeface="Calibri" pitchFamily="34" charset="0"/>
              </a:rPr>
              <a:t> </a:t>
            </a:r>
            <a:br>
              <a:rPr lang="en-US" sz="2400" b="1">
                <a:solidFill>
                  <a:srgbClr val="19066A"/>
                </a:solidFill>
                <a:latin typeface="Calibri" pitchFamily="34" charset="0"/>
              </a:rPr>
            </a:br>
            <a:r>
              <a:rPr lang="en-US" sz="2400">
                <a:solidFill>
                  <a:srgbClr val="19066A"/>
                </a:solidFill>
                <a:latin typeface="Calibri" pitchFamily="34" charset="0"/>
              </a:rPr>
              <a:t>with</a:t>
            </a:r>
          </a:p>
          <a:p>
            <a:pPr algn="ctr"/>
            <a:r>
              <a:rPr lang="en-US" sz="2800" b="1">
                <a:solidFill>
                  <a:srgbClr val="19066A"/>
                </a:solidFill>
                <a:latin typeface="Calibri" pitchFamily="34" charset="0"/>
              </a:rPr>
              <a:t/>
            </a:r>
            <a:br>
              <a:rPr lang="en-US" sz="2800" b="1">
                <a:solidFill>
                  <a:srgbClr val="19066A"/>
                </a:solidFill>
                <a:latin typeface="Calibri" pitchFamily="34" charset="0"/>
              </a:rPr>
            </a:br>
            <a:endParaRPr lang="en-US" sz="2800" b="1">
              <a:solidFill>
                <a:srgbClr val="19066A"/>
              </a:solidFill>
              <a:latin typeface="Calibri" pitchFamily="34" charset="0"/>
            </a:endParaRPr>
          </a:p>
          <a:p>
            <a:pPr algn="ctr"/>
            <a:endParaRPr lang="en-US" sz="2800" b="1">
              <a:solidFill>
                <a:srgbClr val="000000"/>
              </a:solidFill>
              <a:latin typeface="Calibri" pitchFamily="34" charset="0"/>
            </a:endParaRPr>
          </a:p>
          <a:p>
            <a:pPr algn="ctr"/>
            <a:endParaRPr lang="en-US" sz="2800" b="1">
              <a:solidFill>
                <a:srgbClr val="000000"/>
              </a:solidFill>
              <a:latin typeface="Calibri" pitchFamily="34" charset="0"/>
            </a:endParaRPr>
          </a:p>
          <a:p>
            <a:pPr algn="ctr"/>
            <a:r>
              <a:rPr lang="en-US" sz="2800" b="1">
                <a:solidFill>
                  <a:srgbClr val="000000"/>
                </a:solidFill>
                <a:latin typeface="Calibri" pitchFamily="34" charset="0"/>
              </a:rPr>
              <a:t/>
            </a:r>
            <a:br>
              <a:rPr lang="en-US" sz="2800" b="1">
                <a:solidFill>
                  <a:srgbClr val="000000"/>
                </a:solidFill>
                <a:latin typeface="Calibri" pitchFamily="34" charset="0"/>
              </a:rPr>
            </a:br>
            <a:r>
              <a:rPr lang="en-US" sz="2800" b="1">
                <a:solidFill>
                  <a:srgbClr val="000000"/>
                </a:solidFill>
                <a:latin typeface="Calibri" pitchFamily="34" charset="0"/>
              </a:rPr>
              <a:t> </a:t>
            </a:r>
          </a:p>
          <a:p>
            <a:pPr algn="ctr"/>
            <a:endParaRPr lang="en-US" sz="1800" b="1">
              <a:solidFill>
                <a:srgbClr val="000000"/>
              </a:solidFill>
              <a:latin typeface="Calibri" pitchFamily="34" charset="0"/>
            </a:endParaRPr>
          </a:p>
          <a:p>
            <a:pPr algn="ctr"/>
            <a:endParaRPr lang="en-US" sz="1800" b="1">
              <a:solidFill>
                <a:srgbClr val="000000"/>
              </a:solidFill>
              <a:latin typeface="Calibri" pitchFamily="34" charset="0"/>
            </a:endParaRPr>
          </a:p>
        </p:txBody>
      </p:sp>
      <p:sp>
        <p:nvSpPr>
          <p:cNvPr id="152580" name="Oval 5"/>
          <p:cNvSpPr>
            <a:spLocks noChangeArrowheads="1"/>
          </p:cNvSpPr>
          <p:nvPr>
            <p:custDataLst>
              <p:tags r:id="rId4"/>
            </p:custDataLst>
          </p:nvPr>
        </p:nvSpPr>
        <p:spPr bwMode="auto">
          <a:xfrm>
            <a:off x="7315200" y="2687638"/>
            <a:ext cx="1403350" cy="7429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91340" tIns="137017" rIns="91340" bIns="137017">
            <a:spAutoFit/>
          </a:bodyPr>
          <a:lstStyle/>
          <a:p>
            <a:pPr algn="ctr" eaLnBrk="0" hangingPunct="0">
              <a:spcBef>
                <a:spcPct val="50000"/>
              </a:spcBef>
            </a:pPr>
            <a:endParaRPr lang="en-US">
              <a:solidFill>
                <a:srgbClr val="000000"/>
              </a:solidFill>
            </a:endParaRPr>
          </a:p>
        </p:txBody>
      </p:sp>
      <p:sp>
        <p:nvSpPr>
          <p:cNvPr id="130052" name="TextBox 3"/>
          <p:cNvSpPr txBox="1">
            <a:spLocks noChangeArrowheads="1"/>
          </p:cNvSpPr>
          <p:nvPr>
            <p:custDataLst>
              <p:tags r:id="rId5"/>
            </p:custDataLst>
          </p:nvPr>
        </p:nvSpPr>
        <p:spPr bwMode="auto">
          <a:xfrm>
            <a:off x="9525" y="2066925"/>
            <a:ext cx="7513638" cy="2108200"/>
          </a:xfrm>
          <a:prstGeom prst="rect">
            <a:avLst/>
          </a:prstGeom>
          <a:noFill/>
          <a:ln w="9525">
            <a:noFill/>
            <a:miter lim="800000"/>
            <a:headEnd/>
            <a:tailEnd/>
          </a:ln>
        </p:spPr>
        <p:txBody>
          <a:bodyPr lIns="91340" tIns="45672" rIns="91340" bIns="45672">
            <a:spAutoFit/>
          </a:bodyPr>
          <a:lstStyle/>
          <a:p>
            <a:pPr eaLnBrk="0" hangingPunct="0">
              <a:defRPr/>
            </a:pPr>
            <a:r>
              <a:rPr lang="en-US" b="1" dirty="0">
                <a:solidFill>
                  <a:srgbClr val="19066A"/>
                </a:solidFill>
                <a:latin typeface="Calibri" pitchFamily="34" charset="0"/>
              </a:rPr>
              <a:t>(1) Hyon, Eisenberg                         </a:t>
            </a:r>
            <a:r>
              <a:rPr lang="en-US" sz="1800" b="1" dirty="0">
                <a:solidFill>
                  <a:srgbClr val="19066A"/>
                </a:solidFill>
                <a:latin typeface="Calibri" pitchFamily="34" charset="0"/>
              </a:rPr>
              <a:t>Ions in </a:t>
            </a:r>
            <a:r>
              <a:rPr lang="en-US" b="1" dirty="0">
                <a:solidFill>
                  <a:srgbClr val="19066A"/>
                </a:solidFill>
                <a:latin typeface="Calibri" pitchFamily="34" charset="0"/>
              </a:rPr>
              <a:t> </a:t>
            </a:r>
            <a:r>
              <a:rPr lang="en-US" sz="1400" b="1" dirty="0">
                <a:solidFill>
                  <a:srgbClr val="19066A"/>
                </a:solidFill>
                <a:latin typeface="Calibri" pitchFamily="34" charset="0"/>
              </a:rPr>
              <a:t>                                </a:t>
            </a:r>
            <a:r>
              <a:rPr lang="en-US" sz="1400" b="1" dirty="0">
                <a:solidFill>
                  <a:srgbClr val="000000"/>
                </a:solidFill>
                <a:latin typeface="Calibri" pitchFamily="34" charset="0"/>
              </a:rPr>
              <a:t>           </a:t>
            </a:r>
            <a:r>
              <a:rPr lang="en-US" sz="1400" b="1" u="sng" dirty="0">
                <a:solidFill>
                  <a:srgbClr val="C00000"/>
                </a:solidFill>
              </a:rPr>
              <a:t>Channels </a:t>
            </a:r>
            <a:endParaRPr lang="en-US" sz="1000" b="1" u="sng" dirty="0">
              <a:solidFill>
                <a:srgbClr val="C00000"/>
              </a:solidFill>
            </a:endParaRPr>
          </a:p>
          <a:p>
            <a:pPr eaLnBrk="0" hangingPunct="0">
              <a:defRPr/>
            </a:pPr>
            <a:endParaRPr lang="en-US" sz="1400" b="1" u="sng" dirty="0">
              <a:solidFill>
                <a:srgbClr val="000000"/>
              </a:solidFill>
              <a:latin typeface="Calibri" pitchFamily="34" charset="0"/>
            </a:endParaRPr>
          </a:p>
          <a:p>
            <a:pPr eaLnBrk="0" hangingPunct="0">
              <a:defRPr/>
            </a:pPr>
            <a:r>
              <a:rPr lang="en-US" b="1" dirty="0">
                <a:solidFill>
                  <a:srgbClr val="19066A"/>
                </a:solidFill>
                <a:latin typeface="Calibri" pitchFamily="34" charset="0"/>
              </a:rPr>
              <a:t>(2) Horng</a:t>
            </a:r>
            <a:r>
              <a:rPr lang="en-US" sz="1400" b="1" dirty="0">
                <a:solidFill>
                  <a:srgbClr val="19066A"/>
                </a:solidFill>
                <a:latin typeface="Calibri" pitchFamily="34" charset="0"/>
              </a:rPr>
              <a:t>, Lin, Lee</a:t>
            </a:r>
            <a:r>
              <a:rPr lang="en-US" b="1" dirty="0">
                <a:solidFill>
                  <a:srgbClr val="19066A"/>
                </a:solidFill>
                <a:latin typeface="Calibri" pitchFamily="34" charset="0"/>
              </a:rPr>
              <a:t>		</a:t>
            </a:r>
            <a:r>
              <a:rPr lang="en-US" sz="1800" b="1" dirty="0">
                <a:solidFill>
                  <a:srgbClr val="19066A"/>
                </a:solidFill>
                <a:latin typeface="Calibri" pitchFamily="34" charset="0"/>
              </a:rPr>
              <a:t> Ions in </a:t>
            </a:r>
            <a:r>
              <a:rPr lang="en-US" sz="1400" b="1" dirty="0">
                <a:solidFill>
                  <a:srgbClr val="19066A"/>
                </a:solidFill>
                <a:latin typeface="Calibri" pitchFamily="34" charset="0"/>
              </a:rPr>
              <a:t>                                 </a:t>
            </a:r>
            <a:r>
              <a:rPr lang="en-US" sz="1400" b="1" dirty="0">
                <a:solidFill>
                  <a:srgbClr val="000000"/>
                </a:solidFill>
                <a:latin typeface="Calibri" pitchFamily="34" charset="0"/>
              </a:rPr>
              <a:t>           </a:t>
            </a:r>
            <a:r>
              <a:rPr lang="en-US" sz="1400" b="1" u="sng" dirty="0">
                <a:solidFill>
                  <a:srgbClr val="C00000"/>
                </a:solidFill>
              </a:rPr>
              <a:t>Channels</a:t>
            </a:r>
            <a:endParaRPr lang="en-US" sz="1400" b="1" u="sng" dirty="0">
              <a:solidFill>
                <a:srgbClr val="000000"/>
              </a:solidFill>
              <a:latin typeface="Calibri" pitchFamily="34" charset="0"/>
            </a:endParaRPr>
          </a:p>
          <a:p>
            <a:pPr marL="228600" indent="-228600" eaLnBrk="0" hangingPunct="0">
              <a:spcBef>
                <a:spcPct val="50000"/>
              </a:spcBef>
              <a:defRPr/>
            </a:pPr>
            <a:r>
              <a:rPr lang="en-US" sz="1400" b="1" dirty="0">
                <a:solidFill>
                  <a:srgbClr val="19066A"/>
                </a:solidFill>
                <a:latin typeface="Calibri" pitchFamily="34" charset="0"/>
              </a:rPr>
              <a:t>(3)</a:t>
            </a:r>
            <a:r>
              <a:rPr lang="en-US" b="1" dirty="0">
                <a:solidFill>
                  <a:srgbClr val="19066A"/>
                </a:solidFill>
                <a:latin typeface="Calibri" pitchFamily="34" charset="0"/>
              </a:rPr>
              <a:t> Bezanilla, Hyon, Eisenberg      </a:t>
            </a:r>
            <a:r>
              <a:rPr lang="en-US" sz="1800" b="1" dirty="0">
                <a:solidFill>
                  <a:srgbClr val="19066A"/>
                </a:solidFill>
                <a:latin typeface="Calibri" pitchFamily="34" charset="0"/>
              </a:rPr>
              <a:t>Conformation Change of   </a:t>
            </a:r>
            <a:r>
              <a:rPr lang="en-US" sz="1400" b="1" u="sng" dirty="0">
                <a:solidFill>
                  <a:srgbClr val="C00000"/>
                </a:solidFill>
              </a:rPr>
              <a:t>Voltage Sensor </a:t>
            </a:r>
          </a:p>
          <a:p>
            <a:pPr marL="228600" indent="-228600" eaLnBrk="0" hangingPunct="0">
              <a:spcBef>
                <a:spcPct val="50000"/>
              </a:spcBef>
              <a:defRPr/>
            </a:pPr>
            <a:r>
              <a:rPr lang="en-US" sz="1400" b="1" dirty="0">
                <a:solidFill>
                  <a:srgbClr val="19066A"/>
                </a:solidFill>
                <a:latin typeface="Calibri" pitchFamily="34" charset="0"/>
              </a:rPr>
              <a:t>(4) </a:t>
            </a:r>
            <a:r>
              <a:rPr lang="en-US" b="1" dirty="0">
                <a:solidFill>
                  <a:srgbClr val="19066A"/>
                </a:solidFill>
                <a:latin typeface="Calibri" pitchFamily="34" charset="0"/>
              </a:rPr>
              <a:t>Ryham</a:t>
            </a:r>
            <a:r>
              <a:rPr lang="en-US" b="1">
                <a:solidFill>
                  <a:srgbClr val="19066A"/>
                </a:solidFill>
                <a:latin typeface="Calibri" pitchFamily="34" charset="0"/>
              </a:rPr>
              <a:t>, Cohen</a:t>
            </a:r>
            <a:r>
              <a:rPr lang="en-US" sz="1800" b="1">
                <a:solidFill>
                  <a:srgbClr val="19066A"/>
                </a:solidFill>
                <a:latin typeface="Calibri" pitchFamily="34" charset="0"/>
              </a:rPr>
              <a:t>      		Virus </a:t>
            </a:r>
            <a:r>
              <a:rPr lang="en-US" sz="1800" b="1" dirty="0">
                <a:solidFill>
                  <a:srgbClr val="19066A"/>
                </a:solidFill>
                <a:latin typeface="Calibri" pitchFamily="34" charset="0"/>
              </a:rPr>
              <a:t>fusion to                  </a:t>
            </a:r>
            <a:r>
              <a:rPr lang="en-US" sz="1800" b="1" dirty="0">
                <a:solidFill>
                  <a:srgbClr val="000000"/>
                </a:solidFill>
                <a:latin typeface="Calibri" pitchFamily="34" charset="0"/>
              </a:rPr>
              <a:t>   </a:t>
            </a:r>
            <a:r>
              <a:rPr lang="en-US" sz="1400" b="1" u="sng" dirty="0">
                <a:solidFill>
                  <a:srgbClr val="C00000"/>
                </a:solidFill>
              </a:rPr>
              <a:t>Cells</a:t>
            </a:r>
            <a:endParaRPr lang="en-US" sz="1400" b="1" u="sng" dirty="0">
              <a:solidFill>
                <a:srgbClr val="000000"/>
              </a:solidFill>
              <a:latin typeface="Calibri" pitchFamily="34" charset="0"/>
            </a:endParaRPr>
          </a:p>
          <a:p>
            <a:pPr eaLnBrk="0" hangingPunct="0">
              <a:spcBef>
                <a:spcPct val="50000"/>
              </a:spcBef>
              <a:defRPr/>
            </a:pPr>
            <a:r>
              <a:rPr lang="en-US" sz="1400" b="1" dirty="0">
                <a:solidFill>
                  <a:srgbClr val="19066A"/>
                </a:solidFill>
                <a:latin typeface="Calibri" pitchFamily="34" charset="0"/>
              </a:rPr>
              <a:t>(5) </a:t>
            </a:r>
            <a:r>
              <a:rPr lang="en-US" b="1" dirty="0">
                <a:solidFill>
                  <a:srgbClr val="19066A"/>
                </a:solidFill>
                <a:latin typeface="Calibri" pitchFamily="34" charset="0"/>
              </a:rPr>
              <a:t>Mori, Eisenberg </a:t>
            </a:r>
            <a:r>
              <a:rPr lang="en-US" sz="1800" b="1" dirty="0">
                <a:solidFill>
                  <a:srgbClr val="19066A"/>
                </a:solidFill>
                <a:latin typeface="Calibri" pitchFamily="34" charset="0"/>
              </a:rPr>
              <a:t>                      Water flow in                      </a:t>
            </a:r>
            <a:r>
              <a:rPr lang="en-US" sz="1400" b="1" u="sng" dirty="0">
                <a:solidFill>
                  <a:srgbClr val="C00000"/>
                </a:solidFill>
              </a:rPr>
              <a:t>Tissues</a:t>
            </a:r>
            <a:endParaRPr lang="en-US" sz="1400" b="1" u="sng" dirty="0">
              <a:solidFill>
                <a:srgbClr val="000000"/>
              </a:solidFill>
              <a:latin typeface="Calibri" pitchFamily="34" charset="0"/>
            </a:endParaRPr>
          </a:p>
        </p:txBody>
      </p:sp>
      <p:grpSp>
        <p:nvGrpSpPr>
          <p:cNvPr id="152582" name="Group 15"/>
          <p:cNvGrpSpPr>
            <a:grpSpLocks/>
          </p:cNvGrpSpPr>
          <p:nvPr>
            <p:custDataLst>
              <p:tags r:id="rId6"/>
            </p:custDataLst>
          </p:nvPr>
        </p:nvGrpSpPr>
        <p:grpSpPr bwMode="auto">
          <a:xfrm>
            <a:off x="6543675" y="2387600"/>
            <a:ext cx="2600325" cy="1144588"/>
            <a:chOff x="6362516" y="2402700"/>
            <a:chExt cx="2600785" cy="1145890"/>
          </a:xfrm>
        </p:grpSpPr>
        <p:grpSp>
          <p:nvGrpSpPr>
            <p:cNvPr id="152585" name="Group 7"/>
            <p:cNvGrpSpPr>
              <a:grpSpLocks/>
            </p:cNvGrpSpPr>
            <p:nvPr/>
          </p:nvGrpSpPr>
          <p:grpSpPr bwMode="auto">
            <a:xfrm>
              <a:off x="7342356" y="2410257"/>
              <a:ext cx="1620945" cy="736757"/>
              <a:chOff x="7499294" y="2660824"/>
              <a:chExt cx="1620253" cy="735140"/>
            </a:xfrm>
          </p:grpSpPr>
          <p:sp>
            <p:nvSpPr>
              <p:cNvPr id="152590" name="TextBox 4"/>
              <p:cNvSpPr txBox="1">
                <a:spLocks noChangeArrowheads="1"/>
              </p:cNvSpPr>
              <p:nvPr/>
            </p:nvSpPr>
            <p:spPr bwMode="auto">
              <a:xfrm>
                <a:off x="7499294" y="2720193"/>
                <a:ext cx="16202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800" b="1">
                    <a:solidFill>
                      <a:srgbClr val="C00000"/>
                    </a:solidFill>
                  </a:rPr>
                  <a:t>Multiple </a:t>
                </a:r>
                <a:br>
                  <a:rPr lang="en-US" sz="1800" b="1">
                    <a:solidFill>
                      <a:srgbClr val="C00000"/>
                    </a:solidFill>
                  </a:rPr>
                </a:br>
                <a:r>
                  <a:rPr lang="en-US" sz="1800" b="1">
                    <a:solidFill>
                      <a:srgbClr val="C00000"/>
                    </a:solidFill>
                  </a:rPr>
                  <a:t>Scales</a:t>
                </a:r>
              </a:p>
            </p:txBody>
          </p:sp>
          <p:sp>
            <p:nvSpPr>
              <p:cNvPr id="152591" name="Oval 6"/>
              <p:cNvSpPr>
                <a:spLocks/>
              </p:cNvSpPr>
              <p:nvPr/>
            </p:nvSpPr>
            <p:spPr bwMode="auto">
              <a:xfrm>
                <a:off x="7651229" y="2660824"/>
                <a:ext cx="1299410" cy="735140"/>
              </a:xfrm>
              <a:prstGeom prst="ellipse">
                <a:avLst/>
              </a:prstGeom>
              <a:noFill/>
              <a:ln w="254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grpSp>
        <p:cxnSp>
          <p:nvCxnSpPr>
            <p:cNvPr id="152586" name="Straight Arrow Connector 9"/>
            <p:cNvCxnSpPr>
              <a:cxnSpLocks noChangeShapeType="1"/>
            </p:cNvCxnSpPr>
            <p:nvPr/>
          </p:nvCxnSpPr>
          <p:spPr bwMode="auto">
            <a:xfrm rot="10800000">
              <a:off x="6642624" y="2402700"/>
              <a:ext cx="914400" cy="219588"/>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152587" name="Straight Arrow Connector 11"/>
            <p:cNvCxnSpPr>
              <a:cxnSpLocks noChangeShapeType="1"/>
            </p:cNvCxnSpPr>
            <p:nvPr/>
          </p:nvCxnSpPr>
          <p:spPr bwMode="auto">
            <a:xfrm flipH="1">
              <a:off x="6362516" y="2956938"/>
              <a:ext cx="1219601" cy="591652"/>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152588" name="Straight Arrow Connector 13"/>
            <p:cNvCxnSpPr>
              <a:cxnSpLocks noChangeShapeType="1"/>
            </p:cNvCxnSpPr>
            <p:nvPr/>
          </p:nvCxnSpPr>
          <p:spPr bwMode="auto">
            <a:xfrm rot="10800000" flipV="1">
              <a:off x="6642624" y="2884917"/>
              <a:ext cx="879764" cy="144047"/>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152589" name="Straight Arrow Connector 9"/>
            <p:cNvCxnSpPr>
              <a:cxnSpLocks noChangeShapeType="1"/>
            </p:cNvCxnSpPr>
            <p:nvPr/>
          </p:nvCxnSpPr>
          <p:spPr bwMode="auto">
            <a:xfrm rot="10800000" flipV="1">
              <a:off x="6650181" y="2742503"/>
              <a:ext cx="854518" cy="140"/>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grpSp>
      <p:sp>
        <p:nvSpPr>
          <p:cNvPr id="152583" name="TextBox 23"/>
          <p:cNvSpPr txBox="1">
            <a:spLocks noChangeArrowheads="1"/>
          </p:cNvSpPr>
          <p:nvPr>
            <p:custDataLst>
              <p:tags r:id="rId7"/>
            </p:custDataLst>
          </p:nvPr>
        </p:nvSpPr>
        <p:spPr bwMode="auto">
          <a:xfrm>
            <a:off x="788988" y="4227513"/>
            <a:ext cx="71723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2000" b="1">
                <a:solidFill>
                  <a:srgbClr val="19066A"/>
                </a:solidFill>
                <a:latin typeface="Calibri" pitchFamily="34" charset="0"/>
              </a:rPr>
              <a:t>creates a new</a:t>
            </a:r>
            <a:br>
              <a:rPr lang="en-US" sz="2000" b="1">
                <a:solidFill>
                  <a:srgbClr val="19066A"/>
                </a:solidFill>
                <a:latin typeface="Calibri" pitchFamily="34" charset="0"/>
              </a:rPr>
            </a:br>
            <a:r>
              <a:rPr lang="en-US" sz="2400" b="1" u="sng">
                <a:solidFill>
                  <a:srgbClr val="19066A"/>
                </a:solidFill>
                <a:latin typeface="Calibri" pitchFamily="34" charset="0"/>
              </a:rPr>
              <a:t>Multiscale </a:t>
            </a:r>
            <a:r>
              <a:rPr lang="en-US" sz="2000" b="1" u="sng">
                <a:solidFill>
                  <a:srgbClr val="19066A"/>
                </a:solidFill>
                <a:latin typeface="Calibri" pitchFamily="34" charset="0"/>
              </a:rPr>
              <a:t> </a:t>
            </a:r>
            <a:r>
              <a:rPr lang="en-US" sz="2400" b="1" u="sng">
                <a:solidFill>
                  <a:srgbClr val="19066A"/>
                </a:solidFill>
                <a:latin typeface="Calibri" pitchFamily="34" charset="0"/>
              </a:rPr>
              <a:t>Field Theory of Interacting Components  </a:t>
            </a:r>
          </a:p>
          <a:p>
            <a:pPr algn="ctr">
              <a:spcBef>
                <a:spcPct val="50000"/>
              </a:spcBef>
            </a:pPr>
            <a:r>
              <a:rPr lang="en-US" sz="2000" b="1">
                <a:solidFill>
                  <a:srgbClr val="19066A"/>
                </a:solidFill>
                <a:latin typeface="Calibri" pitchFamily="34" charset="0"/>
              </a:rPr>
              <a:t>that allows boundary conditions and flow </a:t>
            </a:r>
            <a:br>
              <a:rPr lang="en-US" sz="2000" b="1">
                <a:solidFill>
                  <a:srgbClr val="19066A"/>
                </a:solidFill>
                <a:latin typeface="Calibri" pitchFamily="34" charset="0"/>
              </a:rPr>
            </a:br>
            <a:r>
              <a:rPr lang="en-US" b="1">
                <a:solidFill>
                  <a:srgbClr val="19066A"/>
                </a:solidFill>
                <a:latin typeface="Calibri" pitchFamily="34" charset="0"/>
              </a:rPr>
              <a:t>and deals with </a:t>
            </a:r>
            <a:br>
              <a:rPr lang="en-US" b="1">
                <a:solidFill>
                  <a:srgbClr val="19066A"/>
                </a:solidFill>
                <a:latin typeface="Calibri" pitchFamily="34" charset="0"/>
              </a:rPr>
            </a:br>
            <a:r>
              <a:rPr lang="en-US" sz="2000" b="1">
                <a:solidFill>
                  <a:srgbClr val="19066A"/>
                </a:solidFill>
                <a:latin typeface="Calibri" pitchFamily="34" charset="0"/>
              </a:rPr>
              <a:t>Ions in solutions self-consistently</a:t>
            </a:r>
            <a:endParaRPr lang="en-US" sz="2000">
              <a:solidFill>
                <a:srgbClr val="19066A"/>
              </a:solidFill>
              <a:latin typeface="Calibri" pitchFamily="34" charset="0"/>
            </a:endParaRPr>
          </a:p>
          <a:p>
            <a:pPr eaLnBrk="1" hangingPunct="1"/>
            <a:endParaRPr lang="en-US">
              <a:solidFill>
                <a:srgbClr val="000000"/>
              </a:solidFill>
            </a:endParaRPr>
          </a:p>
        </p:txBody>
      </p:sp>
      <p:cxnSp>
        <p:nvCxnSpPr>
          <p:cNvPr id="152584" name="Straight Arrow Connector 11"/>
          <p:cNvCxnSpPr>
            <a:cxnSpLocks noChangeShapeType="1"/>
          </p:cNvCxnSpPr>
          <p:nvPr/>
        </p:nvCxnSpPr>
        <p:spPr bwMode="auto">
          <a:xfrm flipH="1">
            <a:off x="6372225" y="3101975"/>
            <a:ext cx="1644650" cy="912813"/>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spTree>
    <p:custDataLst>
      <p:tags r:id="rId1"/>
    </p:custData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3602" name="Slide Number Placeholder 1"/>
          <p:cNvSpPr>
            <a:spLocks noGrp="1"/>
          </p:cNvSpPr>
          <p:nvPr>
            <p:ph type="sldNum" sz="quarter" idx="12"/>
            <p:custDataLst>
              <p:tags r:id="rId2"/>
            </p:custDataLst>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l"/>
            <a:r>
              <a:rPr lang="en-US" sz="1400" smtClean="0">
                <a:solidFill>
                  <a:srgbClr val="000000"/>
                </a:solidFill>
                <a:latin typeface="Times" pitchFamily="18" charset="0"/>
              </a:rPr>
              <a:t>Page </a:t>
            </a:r>
            <a:fld id="{C0835BB9-6809-4DD7-A799-B838D2CB98D9}" type="slidenum">
              <a:rPr lang="en-US" sz="1400" smtClean="0">
                <a:solidFill>
                  <a:srgbClr val="000000"/>
                </a:solidFill>
                <a:latin typeface="Times" pitchFamily="18" charset="0"/>
              </a:rPr>
              <a:pPr algn="l"/>
              <a:t>59</a:t>
            </a:fld>
            <a:endParaRPr lang="en-US" sz="1400" smtClean="0">
              <a:solidFill>
                <a:srgbClr val="000000"/>
              </a:solidFill>
              <a:latin typeface="Times" pitchFamily="18" charset="0"/>
            </a:endParaRPr>
          </a:p>
        </p:txBody>
      </p:sp>
      <p:sp>
        <p:nvSpPr>
          <p:cNvPr id="153603" name="TextBox 3"/>
          <p:cNvSpPr txBox="1">
            <a:spLocks noChangeArrowheads="1"/>
          </p:cNvSpPr>
          <p:nvPr>
            <p:custDataLst>
              <p:tags r:id="rId3"/>
            </p:custDataLst>
          </p:nvPr>
        </p:nvSpPr>
        <p:spPr bwMode="auto">
          <a:xfrm>
            <a:off x="287338" y="152400"/>
            <a:ext cx="8308975"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0" tIns="45672" rIns="91340" bIns="4567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3600" b="1">
                <a:solidFill>
                  <a:srgbClr val="19066A"/>
                </a:solidFill>
                <a:latin typeface="Calibri" pitchFamily="34" charset="0"/>
              </a:rPr>
              <a:t>Energetic Variational Approach </a:t>
            </a:r>
            <a:r>
              <a:rPr lang="en-US" sz="2400" b="1" u="sng">
                <a:solidFill>
                  <a:srgbClr val="19066A"/>
                </a:solidFill>
                <a:latin typeface="Calibri" pitchFamily="34" charset="0"/>
              </a:rPr>
              <a:t/>
            </a:r>
            <a:br>
              <a:rPr lang="en-US" sz="2400" b="1" u="sng">
                <a:solidFill>
                  <a:srgbClr val="19066A"/>
                </a:solidFill>
                <a:latin typeface="Calibri" pitchFamily="34" charset="0"/>
              </a:rPr>
            </a:br>
            <a:r>
              <a:rPr lang="en-US" sz="2800">
                <a:solidFill>
                  <a:srgbClr val="19066A"/>
                </a:solidFill>
                <a:latin typeface="Calibri" pitchFamily="34" charset="0"/>
              </a:rPr>
              <a:t>developed</a:t>
            </a:r>
            <a:r>
              <a:rPr lang="en-US" sz="2400">
                <a:solidFill>
                  <a:srgbClr val="19066A"/>
                </a:solidFill>
                <a:latin typeface="Calibri" pitchFamily="34" charset="0"/>
              </a:rPr>
              <a:t> by Chun Liu </a:t>
            </a:r>
            <a:r>
              <a:rPr lang="en-US" sz="2400" b="1">
                <a:solidFill>
                  <a:srgbClr val="19066A"/>
                </a:solidFill>
                <a:latin typeface="Calibri" pitchFamily="34" charset="0"/>
              </a:rPr>
              <a:t/>
            </a:r>
            <a:br>
              <a:rPr lang="en-US" sz="2400" b="1">
                <a:solidFill>
                  <a:srgbClr val="19066A"/>
                </a:solidFill>
                <a:latin typeface="Calibri" pitchFamily="34" charset="0"/>
              </a:rPr>
            </a:br>
            <a:r>
              <a:rPr lang="en-US" sz="2400">
                <a:solidFill>
                  <a:srgbClr val="19066A"/>
                </a:solidFill>
                <a:latin typeface="Calibri" pitchFamily="34" charset="0"/>
              </a:rPr>
              <a:t> </a:t>
            </a:r>
            <a:r>
              <a:rPr lang="en-US" sz="2800" b="1">
                <a:solidFill>
                  <a:srgbClr val="19066A"/>
                </a:solidFill>
                <a:latin typeface="Calibri" pitchFamily="34" charset="0"/>
              </a:rPr>
              <a:t/>
            </a:r>
            <a:br>
              <a:rPr lang="en-US" sz="2800" b="1">
                <a:solidFill>
                  <a:srgbClr val="19066A"/>
                </a:solidFill>
                <a:latin typeface="Calibri" pitchFamily="34" charset="0"/>
              </a:rPr>
            </a:br>
            <a:endParaRPr lang="en-US" sz="2800" b="1">
              <a:solidFill>
                <a:srgbClr val="19066A"/>
              </a:solidFill>
              <a:latin typeface="Calibri" pitchFamily="34" charset="0"/>
            </a:endParaRPr>
          </a:p>
          <a:p>
            <a:pPr algn="ctr"/>
            <a:endParaRPr lang="en-US" sz="2800" b="1">
              <a:solidFill>
                <a:srgbClr val="19066A"/>
              </a:solidFill>
              <a:latin typeface="Calibri" pitchFamily="34" charset="0"/>
            </a:endParaRPr>
          </a:p>
          <a:p>
            <a:pPr algn="ctr"/>
            <a:endParaRPr lang="en-US" sz="2800" b="1">
              <a:solidFill>
                <a:srgbClr val="19066A"/>
              </a:solidFill>
              <a:latin typeface="Calibri" pitchFamily="34" charset="0"/>
            </a:endParaRPr>
          </a:p>
          <a:p>
            <a:pPr algn="ctr"/>
            <a:r>
              <a:rPr lang="en-US" sz="2800" b="1">
                <a:solidFill>
                  <a:srgbClr val="19066A"/>
                </a:solidFill>
                <a:latin typeface="Calibri" pitchFamily="34" charset="0"/>
              </a:rPr>
              <a:t/>
            </a:r>
            <a:br>
              <a:rPr lang="en-US" sz="2800" b="1">
                <a:solidFill>
                  <a:srgbClr val="19066A"/>
                </a:solidFill>
                <a:latin typeface="Calibri" pitchFamily="34" charset="0"/>
              </a:rPr>
            </a:br>
            <a:r>
              <a:rPr lang="en-US" sz="2800" b="1">
                <a:solidFill>
                  <a:srgbClr val="19066A"/>
                </a:solidFill>
                <a:latin typeface="Calibri" pitchFamily="34" charset="0"/>
              </a:rPr>
              <a:t> </a:t>
            </a:r>
          </a:p>
          <a:p>
            <a:pPr algn="ctr"/>
            <a:endParaRPr lang="en-US" sz="1800" b="1">
              <a:solidFill>
                <a:srgbClr val="19066A"/>
              </a:solidFill>
              <a:latin typeface="Calibri" pitchFamily="34" charset="0"/>
            </a:endParaRPr>
          </a:p>
          <a:p>
            <a:pPr algn="ctr"/>
            <a:endParaRPr lang="en-US" sz="1800" b="1">
              <a:solidFill>
                <a:srgbClr val="19066A"/>
              </a:solidFill>
              <a:latin typeface="Calibri" pitchFamily="34" charset="0"/>
            </a:endParaRPr>
          </a:p>
        </p:txBody>
      </p:sp>
      <p:sp>
        <p:nvSpPr>
          <p:cNvPr id="153604" name="Oval 5"/>
          <p:cNvSpPr>
            <a:spLocks noChangeArrowheads="1"/>
          </p:cNvSpPr>
          <p:nvPr>
            <p:custDataLst>
              <p:tags r:id="rId4"/>
            </p:custDataLst>
          </p:nvPr>
        </p:nvSpPr>
        <p:spPr bwMode="auto">
          <a:xfrm>
            <a:off x="7315200" y="2687638"/>
            <a:ext cx="1403350" cy="7429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91340" tIns="137017" rIns="91340" bIns="137017">
            <a:spAutoFit/>
          </a:bodyPr>
          <a:lstStyle/>
          <a:p>
            <a:pPr algn="ctr" eaLnBrk="0" hangingPunct="0">
              <a:spcBef>
                <a:spcPct val="50000"/>
              </a:spcBef>
            </a:pPr>
            <a:endParaRPr lang="en-US">
              <a:solidFill>
                <a:srgbClr val="000000"/>
              </a:solidFill>
            </a:endParaRPr>
          </a:p>
        </p:txBody>
      </p:sp>
      <p:sp>
        <p:nvSpPr>
          <p:cNvPr id="153605" name="TextBox 3"/>
          <p:cNvSpPr txBox="1">
            <a:spLocks noChangeArrowheads="1"/>
          </p:cNvSpPr>
          <p:nvPr>
            <p:custDataLst>
              <p:tags r:id="rId5"/>
            </p:custDataLst>
          </p:nvPr>
        </p:nvSpPr>
        <p:spPr bwMode="auto">
          <a:xfrm>
            <a:off x="698500" y="1784350"/>
            <a:ext cx="751522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0" tIns="45672" rIns="91340" bIns="45672">
            <a:spAutoFit/>
          </a:bodyPr>
          <a:lstStyle>
            <a:lvl1pPr marL="342900" indent="-342900"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4800" b="1">
                <a:solidFill>
                  <a:srgbClr val="19066A"/>
                </a:solidFill>
                <a:latin typeface="Calibri" pitchFamily="34" charset="0"/>
              </a:rPr>
              <a:t>Preliminary Results</a:t>
            </a:r>
            <a:r>
              <a:rPr lang="en-US" sz="2800">
                <a:solidFill>
                  <a:srgbClr val="19066A"/>
                </a:solidFill>
                <a:latin typeface="Calibri" pitchFamily="34" charset="0"/>
              </a:rPr>
              <a:t> </a:t>
            </a:r>
          </a:p>
          <a:p>
            <a:pPr algn="ctr"/>
            <a:r>
              <a:rPr lang="en-US" sz="2800" b="1">
                <a:solidFill>
                  <a:srgbClr val="19066A"/>
                </a:solidFill>
                <a:latin typeface="Calibri" pitchFamily="34" charset="0"/>
              </a:rPr>
              <a:t>demonstrate </a:t>
            </a:r>
          </a:p>
          <a:p>
            <a:pPr algn="ctr"/>
            <a:r>
              <a:rPr lang="en-US" sz="4800" b="1">
                <a:solidFill>
                  <a:srgbClr val="19066A"/>
                </a:solidFill>
                <a:latin typeface="Calibri" pitchFamily="34" charset="0"/>
              </a:rPr>
              <a:t>Feasibility</a:t>
            </a:r>
          </a:p>
          <a:p>
            <a:pPr algn="ctr"/>
            <a:r>
              <a:rPr lang="en-US" sz="2800" b="1">
                <a:solidFill>
                  <a:srgbClr val="19066A"/>
                </a:solidFill>
                <a:latin typeface="Calibri" pitchFamily="34" charset="0"/>
              </a:rPr>
              <a:t>for</a:t>
            </a:r>
          </a:p>
          <a:p>
            <a:pPr algn="ctr"/>
            <a:r>
              <a:rPr lang="en-US" sz="4800" b="1">
                <a:solidFill>
                  <a:srgbClr val="19066A"/>
                </a:solidFill>
                <a:latin typeface="Calibri" pitchFamily="34" charset="0"/>
              </a:rPr>
              <a:t>Classical Unsolved Problems</a:t>
            </a: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99330" name="Slide Number Placeholder 4"/>
          <p:cNvSpPr>
            <a:spLocks noGrp="1"/>
          </p:cNvSpPr>
          <p:nvPr>
            <p:ph type="sldNum" sz="quarter" idx="12"/>
            <p:custDataLst>
              <p:tags r:id="rId4"/>
            </p:custDataLst>
          </p:nvPr>
        </p:nvSpPr>
        <p:spPr>
          <a:xfrm>
            <a:off x="8632825" y="6491288"/>
            <a:ext cx="511175" cy="366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D0FD997E-5018-4B13-A66C-89C208C51E80}" type="slidenum">
              <a:rPr lang="en-US" sz="1400" smtClean="0"/>
              <a:pPr/>
              <a:t>6</a:t>
            </a:fld>
            <a:endParaRPr lang="en-US" sz="1400" smtClean="0"/>
          </a:p>
        </p:txBody>
      </p:sp>
      <p:sp>
        <p:nvSpPr>
          <p:cNvPr id="99331" name="Text Box 2"/>
          <p:cNvSpPr txBox="1">
            <a:spLocks noChangeArrowheads="1"/>
          </p:cNvSpPr>
          <p:nvPr>
            <p:custDataLst>
              <p:tags r:id="rId5"/>
            </p:custDataLst>
          </p:nvPr>
        </p:nvSpPr>
        <p:spPr bwMode="auto">
          <a:xfrm>
            <a:off x="127000" y="2195513"/>
            <a:ext cx="91440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2400" b="1">
                <a:solidFill>
                  <a:srgbClr val="000066"/>
                </a:solidFill>
              </a:rPr>
              <a:t>Mathematics Creates </a:t>
            </a:r>
            <a:br>
              <a:rPr lang="en-US" sz="2400" b="1">
                <a:solidFill>
                  <a:srgbClr val="000066"/>
                </a:solidFill>
              </a:rPr>
            </a:br>
            <a:r>
              <a:rPr lang="en-US" sz="1800">
                <a:solidFill>
                  <a:srgbClr val="000066"/>
                </a:solidFill>
              </a:rPr>
              <a:t>our </a:t>
            </a:r>
            <a:r>
              <a:rPr lang="en-US" sz="2400" b="1">
                <a:solidFill>
                  <a:srgbClr val="000066"/>
                </a:solidFill>
              </a:rPr>
              <a:t/>
            </a:r>
            <a:br>
              <a:rPr lang="en-US" sz="2400" b="1">
                <a:solidFill>
                  <a:srgbClr val="000066"/>
                </a:solidFill>
              </a:rPr>
            </a:br>
            <a:r>
              <a:rPr lang="en-US" sz="2400" b="1">
                <a:solidFill>
                  <a:srgbClr val="000066"/>
                </a:solidFill>
              </a:rPr>
              <a:t>Standard of Living</a:t>
            </a:r>
            <a:br>
              <a:rPr lang="en-US" sz="2400" b="1">
                <a:solidFill>
                  <a:srgbClr val="000066"/>
                </a:solidFill>
              </a:rPr>
            </a:br>
            <a:r>
              <a:rPr lang="en-US" sz="2400" b="1">
                <a:solidFill>
                  <a:srgbClr val="000066"/>
                </a:solidFill>
              </a:rPr>
              <a:t/>
            </a:r>
            <a:br>
              <a:rPr lang="en-US" sz="2400" b="1">
                <a:solidFill>
                  <a:srgbClr val="000066"/>
                </a:solidFill>
              </a:rPr>
            </a:br>
            <a:r>
              <a:rPr lang="en-US" sz="3200" b="1">
                <a:solidFill>
                  <a:srgbClr val="000066"/>
                </a:solidFill>
              </a:rPr>
              <a:t>Mathematics replaces </a:t>
            </a:r>
            <a:br>
              <a:rPr lang="en-US" sz="3200" b="1">
                <a:solidFill>
                  <a:srgbClr val="000066"/>
                </a:solidFill>
              </a:rPr>
            </a:br>
            <a:r>
              <a:rPr lang="en-US" sz="3200" b="1">
                <a:solidFill>
                  <a:srgbClr val="000066"/>
                </a:solidFill>
              </a:rPr>
              <a:t>Trial and Error</a:t>
            </a:r>
            <a:br>
              <a:rPr lang="en-US" sz="3200" b="1">
                <a:solidFill>
                  <a:srgbClr val="000066"/>
                </a:solidFill>
              </a:rPr>
            </a:br>
            <a:r>
              <a:rPr lang="en-US" sz="3200" b="1">
                <a:solidFill>
                  <a:srgbClr val="000066"/>
                </a:solidFill>
              </a:rPr>
              <a:t>with Computation</a:t>
            </a:r>
          </a:p>
          <a:p>
            <a:pPr algn="ctr">
              <a:spcBef>
                <a:spcPct val="50000"/>
              </a:spcBef>
            </a:pPr>
            <a:endParaRPr lang="en-US" sz="2400" b="1">
              <a:solidFill>
                <a:srgbClr val="000066"/>
              </a:solidFill>
            </a:endParaRPr>
          </a:p>
          <a:p>
            <a:pPr algn="ctr">
              <a:spcBef>
                <a:spcPct val="50000"/>
              </a:spcBef>
            </a:pPr>
            <a:r>
              <a:rPr lang="en-US" sz="1800" i="1">
                <a:solidFill>
                  <a:srgbClr val="333399"/>
                </a:solidFill>
              </a:rPr>
              <a:t>*e.g.,</a:t>
            </a:r>
            <a:r>
              <a:rPr lang="en-US" sz="1800" b="1" i="1">
                <a:solidFill>
                  <a:srgbClr val="333399"/>
                </a:solidFill>
              </a:rPr>
              <a:t> </a:t>
            </a:r>
            <a:r>
              <a:rPr lang="en-US" sz="1800" i="1">
                <a:solidFill>
                  <a:srgbClr val="333399"/>
                </a:solidFill>
              </a:rPr>
              <a:t>Electricity, Computers, Fluid Dynamics, Optics, Structural Mechanics, …..</a:t>
            </a:r>
          </a:p>
        </p:txBody>
      </p:sp>
      <p:grpSp>
        <p:nvGrpSpPr>
          <p:cNvPr id="99332" name="Group 3"/>
          <p:cNvGrpSpPr>
            <a:grpSpLocks/>
          </p:cNvGrpSpPr>
          <p:nvPr>
            <p:custDataLst>
              <p:tags r:id="rId6"/>
            </p:custDataLst>
          </p:nvPr>
        </p:nvGrpSpPr>
        <p:grpSpPr bwMode="auto">
          <a:xfrm>
            <a:off x="2862263" y="117475"/>
            <a:ext cx="3225800" cy="1920875"/>
            <a:chOff x="1803" y="74"/>
            <a:chExt cx="2032" cy="1210"/>
          </a:xfrm>
        </p:grpSpPr>
        <p:sp>
          <p:nvSpPr>
            <p:cNvPr id="99333"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a:solidFill>
                  <a:srgbClr val="000000"/>
                </a:solidFill>
              </a:endParaRPr>
            </a:p>
          </p:txBody>
        </p:sp>
        <p:graphicFrame>
          <p:nvGraphicFramePr>
            <p:cNvPr id="99334"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99346" name="Equation" r:id="rId9" imgW="596900" imgH="901700" progId="Equation.DSMT4">
                    <p:embed/>
                  </p:oleObj>
                </mc:Choice>
                <mc:Fallback>
                  <p:oleObj name="Equation" r:id="rId9" imgW="596900" imgH="901700" progId="Equation.DSMT4">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5"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99347" name="Equation" r:id="rId11" imgW="927100" imgH="749300" progId="Equation.DSMT4">
                    <p:embed/>
                  </p:oleObj>
                </mc:Choice>
                <mc:Fallback>
                  <p:oleObj name="Equation" r:id="rId11" imgW="927100" imgH="74930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6"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99348" name="Equation" r:id="rId13" imgW="634725" imgH="1307532" progId="Equation.DSMT4">
                    <p:embed/>
                  </p:oleObj>
                </mc:Choice>
                <mc:Fallback>
                  <p:oleObj name="Equation" r:id="rId13" imgW="634725" imgH="1307532" progId="Equation.DSMT4">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Number Placeholder 1"/>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2C73D6B-E8DF-403F-94FF-0E965E5C39B8}" type="slidenum">
              <a:rPr lang="en-US" sz="1400" smtClean="0">
                <a:solidFill>
                  <a:srgbClr val="000000"/>
                </a:solidFill>
                <a:latin typeface="Times" pitchFamily="18" charset="0"/>
              </a:rPr>
              <a:pPr/>
              <a:t>60</a:t>
            </a:fld>
            <a:endParaRPr lang="en-US" sz="1400" smtClean="0">
              <a:solidFill>
                <a:srgbClr val="000000"/>
              </a:solidFill>
              <a:latin typeface="Times" pitchFamily="18" charset="0"/>
            </a:endParaRPr>
          </a:p>
        </p:txBody>
      </p:sp>
      <p:graphicFrame>
        <p:nvGraphicFramePr>
          <p:cNvPr id="154627" name="Object 2"/>
          <p:cNvGraphicFramePr>
            <a:graphicFrameLocks noChangeAspect="1"/>
          </p:cNvGraphicFramePr>
          <p:nvPr>
            <p:custDataLst>
              <p:tags r:id="rId4"/>
            </p:custDataLst>
          </p:nvPr>
        </p:nvGraphicFramePr>
        <p:xfrm>
          <a:off x="0" y="-98425"/>
          <a:ext cx="9144000" cy="6856413"/>
        </p:xfrm>
        <a:graphic>
          <a:graphicData uri="http://schemas.openxmlformats.org/presentationml/2006/ole">
            <mc:AlternateContent xmlns:mc="http://schemas.openxmlformats.org/markup-compatibility/2006">
              <mc:Choice xmlns:v="urn:schemas-microsoft-com:vml" Requires="v">
                <p:oleObj spid="_x0000_s154632" name="Presentation" r:id="rId9" imgW="3784084" imgH="2839341" progId="PowerPoint.Show.12">
                  <p:embed/>
                </p:oleObj>
              </mc:Choice>
              <mc:Fallback>
                <p:oleObj name="Presentation" r:id="rId9" imgW="3784084" imgH="2839341" progId="PowerPoint.Show.12">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98425"/>
                        <a:ext cx="9144000" cy="685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28" name="TextBox 3"/>
          <p:cNvSpPr txBox="1">
            <a:spLocks noChangeArrowheads="1"/>
          </p:cNvSpPr>
          <p:nvPr>
            <p:custDataLst>
              <p:tags r:id="rId5"/>
            </p:custDataLst>
          </p:nvPr>
        </p:nvSpPr>
        <p:spPr bwMode="auto">
          <a:xfrm>
            <a:off x="5997575" y="6400800"/>
            <a:ext cx="2330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40" tIns="45672" rIns="91340" bIns="4567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400" b="1">
                <a:solidFill>
                  <a:srgbClr val="000000"/>
                </a:solidFill>
              </a:rPr>
              <a:t>Eisenberg, Hyon, and Liu</a:t>
            </a:r>
          </a:p>
        </p:txBody>
      </p:sp>
    </p:spTree>
    <p:custDataLst>
      <p:tags r:id="rId2"/>
    </p:custData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5650"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2961C15C-776C-4E1F-B465-A006224B6691}" type="slidenum">
              <a:rPr lang="en-US" sz="1400" smtClean="0">
                <a:solidFill>
                  <a:srgbClr val="898989"/>
                </a:solidFill>
              </a:rPr>
              <a:pPr/>
              <a:t>61</a:t>
            </a:fld>
            <a:endParaRPr lang="en-US" sz="1400" smtClean="0">
              <a:solidFill>
                <a:srgbClr val="898989"/>
              </a:solidFill>
            </a:endParaRPr>
          </a:p>
        </p:txBody>
      </p:sp>
      <p:pic>
        <p:nvPicPr>
          <p:cNvPr id="155651" name="Picture 2" descr="BindingCurve-DEEA-Bold-December8 2009-1.eps"/>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503238" y="2706688"/>
            <a:ext cx="395605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2" name="TextBox 4"/>
          <p:cNvSpPr txBox="1">
            <a:spLocks noChangeArrowheads="1"/>
          </p:cNvSpPr>
          <p:nvPr>
            <p:custDataLst>
              <p:tags r:id="rId5"/>
            </p:custDataLst>
          </p:nvPr>
        </p:nvSpPr>
        <p:spPr bwMode="auto">
          <a:xfrm>
            <a:off x="681038" y="2092325"/>
            <a:ext cx="3408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solidFill>
                  <a:srgbClr val="000000"/>
                </a:solidFill>
              </a:rPr>
              <a:t>Binding Curves</a:t>
            </a:r>
          </a:p>
        </p:txBody>
      </p:sp>
      <p:pic>
        <p:nvPicPr>
          <p:cNvPr id="155653" name="Picture 520" descr="CompCurrentsInTimeN_noUnit png16m-600"/>
          <p:cNvPicPr>
            <a:picLocks noChangeAspect="1" noChangeArrowheads="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5086350" y="2692400"/>
            <a:ext cx="3600450"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TextBox 6"/>
          <p:cNvSpPr txBox="1">
            <a:spLocks noChangeArrowheads="1"/>
          </p:cNvSpPr>
          <p:nvPr>
            <p:custDataLst>
              <p:tags r:id="rId7"/>
            </p:custDataLst>
          </p:nvPr>
        </p:nvSpPr>
        <p:spPr bwMode="auto">
          <a:xfrm>
            <a:off x="5105400" y="2039938"/>
            <a:ext cx="3408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solidFill>
                  <a:srgbClr val="000000"/>
                </a:solidFill>
              </a:rPr>
              <a:t>Current Voltage </a:t>
            </a:r>
            <a:r>
              <a:rPr lang="en-US" sz="1800" b="1">
                <a:solidFill>
                  <a:srgbClr val="000000"/>
                </a:solidFill>
              </a:rPr>
              <a:t>Time</a:t>
            </a:r>
            <a:r>
              <a:rPr lang="en-US">
                <a:solidFill>
                  <a:srgbClr val="000000"/>
                </a:solidFill>
              </a:rPr>
              <a:t> Curves</a:t>
            </a:r>
          </a:p>
        </p:txBody>
      </p:sp>
      <p:sp>
        <p:nvSpPr>
          <p:cNvPr id="155655" name="TextBox 8"/>
          <p:cNvSpPr txBox="1">
            <a:spLocks noChangeArrowheads="1"/>
          </p:cNvSpPr>
          <p:nvPr>
            <p:custDataLst>
              <p:tags r:id="rId8"/>
            </p:custDataLst>
          </p:nvPr>
        </p:nvSpPr>
        <p:spPr bwMode="auto">
          <a:xfrm>
            <a:off x="863600" y="365125"/>
            <a:ext cx="75057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b="1" u="sng">
                <a:solidFill>
                  <a:srgbClr val="000000"/>
                </a:solidFill>
              </a:rPr>
              <a:t>Nonequilibrium Computations </a:t>
            </a:r>
          </a:p>
          <a:p>
            <a:pPr algn="ctr" eaLnBrk="1" hangingPunct="1"/>
            <a:r>
              <a:rPr lang="en-US" sz="2000">
                <a:solidFill>
                  <a:srgbClr val="000000"/>
                </a:solidFill>
              </a:rPr>
              <a:t>with Variational Field Theory</a:t>
            </a:r>
          </a:p>
          <a:p>
            <a:pPr algn="ctr" eaLnBrk="1" hangingPunct="1"/>
            <a:r>
              <a:rPr lang="en-US" sz="3200" i="1">
                <a:solidFill>
                  <a:srgbClr val="000000"/>
                </a:solidFill>
              </a:rPr>
              <a:t>EnVarA</a:t>
            </a:r>
            <a:endParaRPr lang="en-US" sz="3200">
              <a:solidFill>
                <a:srgbClr val="00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15667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75B7DD5A-EB2B-4922-AC6F-EFCB26E7AC2C}" type="slidenum">
              <a:rPr lang="en-US" sz="1400" smtClean="0">
                <a:solidFill>
                  <a:srgbClr val="000000"/>
                </a:solidFill>
                <a:latin typeface="Times" pitchFamily="18" charset="0"/>
              </a:rPr>
              <a:pPr/>
              <a:t>62</a:t>
            </a:fld>
            <a:endParaRPr lang="en-US" sz="1400" smtClean="0">
              <a:solidFill>
                <a:srgbClr val="000000"/>
              </a:solidFill>
              <a:latin typeface="Times" pitchFamily="18" charset="0"/>
            </a:endParaRPr>
          </a:p>
        </p:txBody>
      </p:sp>
      <p:sp>
        <p:nvSpPr>
          <p:cNvPr id="156675" name="TextBox 2"/>
          <p:cNvSpPr txBox="1">
            <a:spLocks noChangeArrowheads="1"/>
          </p:cNvSpPr>
          <p:nvPr/>
        </p:nvSpPr>
        <p:spPr bwMode="auto">
          <a:xfrm>
            <a:off x="1371600" y="2039938"/>
            <a:ext cx="645953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4400">
                <a:solidFill>
                  <a:schemeClr val="bg1"/>
                </a:solidFill>
              </a:rPr>
              <a:t>The End</a:t>
            </a:r>
          </a:p>
          <a:p>
            <a:pPr eaLnBrk="1" hangingPunct="1"/>
            <a:endParaRPr lang="en-US" sz="4400">
              <a:solidFill>
                <a:schemeClr val="bg1"/>
              </a:solidFill>
            </a:endParaRPr>
          </a:p>
          <a:p>
            <a:pPr algn="ctr" eaLnBrk="1" hangingPunct="1"/>
            <a:r>
              <a:rPr lang="en-US" sz="4400">
                <a:solidFill>
                  <a:schemeClr val="bg1"/>
                </a:solidFill>
              </a:rPr>
              <a:t>Any Questions?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769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6579B245-06E3-4C90-833F-4C505CBD737F}" type="slidenum">
              <a:rPr lang="en-US" sz="1400" smtClean="0">
                <a:solidFill>
                  <a:srgbClr val="000000"/>
                </a:solidFill>
                <a:latin typeface="Times" pitchFamily="18" charset="0"/>
              </a:rPr>
              <a:pPr/>
              <a:t>63</a:t>
            </a:fld>
            <a:endParaRPr lang="en-US" sz="1400" smtClean="0">
              <a:solidFill>
                <a:srgbClr val="000000"/>
              </a:solidFill>
              <a:latin typeface="Times"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872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2F336F5D-F8A7-4095-A3B3-F80C0FF40CBF}" type="slidenum">
              <a:rPr lang="en-US" sz="1400" smtClean="0">
                <a:solidFill>
                  <a:srgbClr val="000000"/>
                </a:solidFill>
                <a:latin typeface="Times" pitchFamily="18" charset="0"/>
              </a:rPr>
              <a:pPr/>
              <a:t>64</a:t>
            </a:fld>
            <a:endParaRPr lang="en-US" sz="1400" smtClean="0">
              <a:solidFill>
                <a:srgbClr val="000000"/>
              </a:solidFill>
              <a:latin typeface="Times"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159746" name="Slide Number Placeholder 1"/>
          <p:cNvSpPr>
            <a:spLocks noGrp="1"/>
          </p:cNvSpPr>
          <p:nvPr>
            <p:ph type="sldNum" sz="quarter" idx="12"/>
            <p:custDataLst>
              <p:tags r:id="rId2"/>
            </p:custDataLst>
          </p:nvPr>
        </p:nvSpPr>
        <p:spPr>
          <a:xfrm>
            <a:off x="72390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r>
              <a:rPr lang="en-US" sz="1400" smtClean="0">
                <a:solidFill>
                  <a:srgbClr val="000000"/>
                </a:solidFill>
                <a:latin typeface="Times" pitchFamily="18" charset="0"/>
              </a:rPr>
              <a:t> </a:t>
            </a:r>
            <a:fld id="{8F76BF03-16FE-417B-BB5A-CA81BF1D2BA5}" type="slidenum">
              <a:rPr lang="en-US" sz="1400" smtClean="0">
                <a:solidFill>
                  <a:srgbClr val="000000"/>
                </a:solidFill>
                <a:latin typeface="Times" pitchFamily="18" charset="0"/>
              </a:rPr>
              <a:pPr/>
              <a:t>65</a:t>
            </a:fld>
            <a:endParaRPr lang="en-US" sz="1400" smtClean="0">
              <a:solidFill>
                <a:srgbClr val="000000"/>
              </a:solidFill>
              <a:latin typeface="Times" pitchFamily="18" charset="0"/>
            </a:endParaRPr>
          </a:p>
        </p:txBody>
      </p:sp>
      <p:sp>
        <p:nvSpPr>
          <p:cNvPr id="159747" name="TextBox 3"/>
          <p:cNvSpPr txBox="1">
            <a:spLocks noChangeArrowheads="1"/>
          </p:cNvSpPr>
          <p:nvPr>
            <p:custDataLst>
              <p:tags r:id="rId3"/>
            </p:custDataLst>
          </p:nvPr>
        </p:nvSpPr>
        <p:spPr bwMode="auto">
          <a:xfrm>
            <a:off x="565150" y="231775"/>
            <a:ext cx="79152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3200" b="1">
                <a:solidFill>
                  <a:srgbClr val="19066A"/>
                </a:solidFill>
                <a:latin typeface="Calibri" pitchFamily="34" charset="0"/>
              </a:rPr>
              <a:t>Energetic Variational</a:t>
            </a:r>
            <a:br>
              <a:rPr lang="en-US" sz="3200" b="1">
                <a:solidFill>
                  <a:srgbClr val="19066A"/>
                </a:solidFill>
                <a:latin typeface="Calibri" pitchFamily="34" charset="0"/>
              </a:rPr>
            </a:br>
            <a:r>
              <a:rPr lang="en-US" sz="3200" b="1">
                <a:solidFill>
                  <a:srgbClr val="262673"/>
                </a:solidFill>
                <a:latin typeface="Calibri" pitchFamily="34" charset="0"/>
              </a:rPr>
              <a:t> </a:t>
            </a:r>
            <a:r>
              <a:rPr lang="en-US" sz="3200" b="1" u="sng">
                <a:solidFill>
                  <a:srgbClr val="C00000"/>
                </a:solidFill>
                <a:latin typeface="Calibri" pitchFamily="34" charset="0"/>
              </a:rPr>
              <a:t>Approach</a:t>
            </a:r>
            <a:r>
              <a:rPr lang="en-US" sz="3200" b="1" u="sng">
                <a:solidFill>
                  <a:srgbClr val="D20000"/>
                </a:solidFill>
                <a:latin typeface="Calibri" pitchFamily="34" charset="0"/>
              </a:rPr>
              <a:t> </a:t>
            </a:r>
            <a:r>
              <a:rPr lang="en-US" sz="2400" b="1" u="sng">
                <a:solidFill>
                  <a:srgbClr val="000000"/>
                </a:solidFill>
                <a:latin typeface="Calibri" pitchFamily="34" charset="0"/>
              </a:rPr>
              <a:t/>
            </a:r>
            <a:br>
              <a:rPr lang="en-US" sz="2400" b="1" u="sng">
                <a:solidFill>
                  <a:srgbClr val="000000"/>
                </a:solidFill>
                <a:latin typeface="Calibri" pitchFamily="34" charset="0"/>
              </a:rPr>
            </a:br>
            <a:r>
              <a:rPr lang="en-US" sz="3200" i="1">
                <a:solidFill>
                  <a:srgbClr val="262673"/>
                </a:solidFill>
                <a:latin typeface="Calibri" pitchFamily="34" charset="0"/>
              </a:rPr>
              <a:t>EnVarA</a:t>
            </a:r>
            <a:endParaRPr lang="en-US" sz="2400">
              <a:solidFill>
                <a:srgbClr val="000000"/>
              </a:solidFill>
              <a:latin typeface="Calibri" pitchFamily="34" charset="0"/>
            </a:endParaRPr>
          </a:p>
        </p:txBody>
      </p:sp>
      <p:sp>
        <p:nvSpPr>
          <p:cNvPr id="159748" name="TextBox 3"/>
          <p:cNvSpPr txBox="1">
            <a:spLocks noChangeArrowheads="1"/>
          </p:cNvSpPr>
          <p:nvPr>
            <p:custDataLst>
              <p:tags r:id="rId4"/>
            </p:custDataLst>
          </p:nvPr>
        </p:nvSpPr>
        <p:spPr bwMode="auto">
          <a:xfrm>
            <a:off x="847725" y="4211638"/>
            <a:ext cx="7270750"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200" b="1">
                <a:solidFill>
                  <a:srgbClr val="19066A"/>
                </a:solidFill>
                <a:latin typeface="Calibri" pitchFamily="34" charset="0"/>
              </a:rPr>
              <a:t>*</a:t>
            </a:r>
            <a:r>
              <a:rPr lang="en-US" sz="2000" b="1">
                <a:solidFill>
                  <a:srgbClr val="19066A"/>
                </a:solidFill>
                <a:latin typeface="Calibri" pitchFamily="34" charset="0"/>
              </a:rPr>
              <a:t>if they define an energy and its variation  </a:t>
            </a:r>
            <a:r>
              <a:rPr lang="en-US" sz="2400" b="1">
                <a:solidFill>
                  <a:srgbClr val="19066A"/>
                </a:solidFill>
                <a:latin typeface="Calibri" pitchFamily="34" charset="0"/>
              </a:rPr>
              <a:t/>
            </a:r>
            <a:br>
              <a:rPr lang="en-US" sz="2400" b="1">
                <a:solidFill>
                  <a:srgbClr val="19066A"/>
                </a:solidFill>
                <a:latin typeface="Calibri" pitchFamily="34" charset="0"/>
              </a:rPr>
            </a:br>
            <a:r>
              <a:rPr lang="en-US" sz="1800" b="1">
                <a:solidFill>
                  <a:srgbClr val="19066A"/>
                </a:solidFill>
                <a:latin typeface="Calibri" pitchFamily="34" charset="0"/>
              </a:rPr>
              <a:t>Energy defined by simulations or theories or experiments  is OK</a:t>
            </a:r>
            <a:r>
              <a:rPr lang="en-US" sz="2000" b="1">
                <a:solidFill>
                  <a:srgbClr val="19066A"/>
                </a:solidFill>
                <a:latin typeface="Calibri" pitchFamily="34" charset="0"/>
              </a:rPr>
              <a:t> </a:t>
            </a:r>
            <a:endParaRPr lang="en-US" sz="2400" b="1">
              <a:solidFill>
                <a:srgbClr val="19066A"/>
              </a:solidFill>
              <a:latin typeface="Calibri" pitchFamily="34" charset="0"/>
            </a:endParaRPr>
          </a:p>
          <a:p>
            <a:pPr algn="ctr">
              <a:spcBef>
                <a:spcPct val="50000"/>
              </a:spcBef>
            </a:pPr>
            <a:r>
              <a:rPr lang="en-US" sz="1400" b="1" i="1">
                <a:solidFill>
                  <a:srgbClr val="19066A"/>
                </a:solidFill>
                <a:latin typeface="Calibri" pitchFamily="34" charset="0"/>
              </a:rPr>
              <a:t>Full micro/macro treatment is needed for an Atomic Model, with closure, as in liquid crystals</a:t>
            </a:r>
          </a:p>
          <a:p>
            <a:pPr algn="ctr">
              <a:spcBef>
                <a:spcPct val="50000"/>
              </a:spcBef>
            </a:pPr>
            <a:endParaRPr lang="en-US">
              <a:solidFill>
                <a:srgbClr val="19066A"/>
              </a:solidFill>
            </a:endParaRPr>
          </a:p>
        </p:txBody>
      </p:sp>
      <p:sp>
        <p:nvSpPr>
          <p:cNvPr id="159749" name="Rectangle 4"/>
          <p:cNvSpPr>
            <a:spLocks noChangeArrowheads="1"/>
          </p:cNvSpPr>
          <p:nvPr>
            <p:custDataLst>
              <p:tags r:id="rId5"/>
            </p:custDataLst>
          </p:nvPr>
        </p:nvSpPr>
        <p:spPr bwMode="auto">
          <a:xfrm>
            <a:off x="3392488" y="6405563"/>
            <a:ext cx="2035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solidFill>
                  <a:srgbClr val="19066A"/>
                </a:solidFill>
              </a:rPr>
              <a:t>Eisenberg, Hyon, and Liu</a:t>
            </a:r>
            <a:endParaRPr lang="en-US" sz="1200">
              <a:solidFill>
                <a:srgbClr val="19066A"/>
              </a:solidFill>
            </a:endParaRPr>
          </a:p>
        </p:txBody>
      </p:sp>
      <p:sp>
        <p:nvSpPr>
          <p:cNvPr id="159750" name="TextBox 5"/>
          <p:cNvSpPr txBox="1">
            <a:spLocks noChangeArrowheads="1"/>
          </p:cNvSpPr>
          <p:nvPr>
            <p:custDataLst>
              <p:tags r:id="rId6"/>
            </p:custDataLst>
          </p:nvPr>
        </p:nvSpPr>
        <p:spPr bwMode="auto">
          <a:xfrm>
            <a:off x="2711450" y="2241550"/>
            <a:ext cx="3886200" cy="1631950"/>
          </a:xfrm>
          <a:prstGeom prst="rect">
            <a:avLst/>
          </a:prstGeom>
          <a:noFill/>
          <a:ln w="22225">
            <a:solidFill>
              <a:srgbClr val="19066A"/>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3600" b="1">
                <a:solidFill>
                  <a:srgbClr val="19066A"/>
                </a:solidFill>
                <a:latin typeface="Calibri" pitchFamily="34" charset="0"/>
              </a:rPr>
              <a:t>New mechanisms* </a:t>
            </a:r>
            <a:br>
              <a:rPr lang="en-US" sz="3600" b="1">
                <a:solidFill>
                  <a:srgbClr val="19066A"/>
                </a:solidFill>
                <a:latin typeface="Calibri" pitchFamily="34" charset="0"/>
              </a:rPr>
            </a:br>
            <a:r>
              <a:rPr lang="en-US" sz="2800">
                <a:solidFill>
                  <a:srgbClr val="19066A"/>
                </a:solidFill>
                <a:latin typeface="Calibri" pitchFamily="34" charset="0"/>
              </a:rPr>
              <a:t>(</a:t>
            </a:r>
            <a:r>
              <a:rPr lang="en-US" sz="2000">
                <a:solidFill>
                  <a:srgbClr val="19066A"/>
                </a:solidFill>
                <a:latin typeface="Calibri" pitchFamily="34" charset="0"/>
              </a:rPr>
              <a:t>e.g.</a:t>
            </a:r>
            <a:r>
              <a:rPr lang="en-US" sz="2800">
                <a:solidFill>
                  <a:srgbClr val="19066A"/>
                </a:solidFill>
                <a:latin typeface="Calibri" pitchFamily="34" charset="0"/>
              </a:rPr>
              <a:t>, active transport) </a:t>
            </a:r>
            <a:endParaRPr lang="en-US" sz="3600">
              <a:solidFill>
                <a:srgbClr val="19066A"/>
              </a:solidFill>
              <a:latin typeface="Calibri" pitchFamily="34" charset="0"/>
            </a:endParaRPr>
          </a:p>
          <a:p>
            <a:pPr algn="ctr" eaLnBrk="1" hangingPunct="1"/>
            <a:r>
              <a:rPr lang="en-US" sz="3600" b="1">
                <a:solidFill>
                  <a:srgbClr val="19066A"/>
                </a:solidFill>
                <a:latin typeface="Calibri" pitchFamily="34" charset="0"/>
              </a:rPr>
              <a:t>can be added</a:t>
            </a:r>
            <a:endParaRPr lang="en-US">
              <a:solidFill>
                <a:srgbClr val="19066A"/>
              </a:solidFill>
            </a:endParaRPr>
          </a:p>
        </p:txBody>
      </p:sp>
    </p:spTree>
    <p:custDataLst>
      <p:tags r:id="rId1"/>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160770" name="Slide Number Placeholder 1"/>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l"/>
            <a:r>
              <a:rPr lang="en-US" sz="1400" smtClean="0">
                <a:solidFill>
                  <a:srgbClr val="000000"/>
                </a:solidFill>
                <a:latin typeface="Times" pitchFamily="18" charset="0"/>
              </a:rPr>
              <a:t>Page </a:t>
            </a:r>
            <a:fld id="{42F4B58A-21C6-4851-99C1-E7677CA1AEE9}" type="slidenum">
              <a:rPr lang="en-US" sz="1400" smtClean="0">
                <a:solidFill>
                  <a:srgbClr val="000000"/>
                </a:solidFill>
                <a:latin typeface="Times" pitchFamily="18" charset="0"/>
              </a:rPr>
              <a:pPr algn="l"/>
              <a:t>66</a:t>
            </a:fld>
            <a:endParaRPr lang="en-US" sz="1400" smtClean="0">
              <a:solidFill>
                <a:srgbClr val="000000"/>
              </a:solidFill>
              <a:latin typeface="Times" pitchFamily="18" charset="0"/>
            </a:endParaRPr>
          </a:p>
        </p:txBody>
      </p:sp>
      <p:sp>
        <p:nvSpPr>
          <p:cNvPr id="160771" name="TextBox 3"/>
          <p:cNvSpPr txBox="1">
            <a:spLocks noChangeArrowheads="1"/>
          </p:cNvSpPr>
          <p:nvPr/>
        </p:nvSpPr>
        <p:spPr bwMode="auto">
          <a:xfrm>
            <a:off x="565150" y="231775"/>
            <a:ext cx="7945438"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4800" b="1" u="sng">
                <a:solidFill>
                  <a:srgbClr val="19066A"/>
                </a:solidFill>
                <a:latin typeface="Calibri" pitchFamily="34" charset="0"/>
              </a:rPr>
              <a:t>Energetic Variational Analysis </a:t>
            </a:r>
            <a:r>
              <a:rPr lang="en-US" sz="4000" b="1" u="sng">
                <a:solidFill>
                  <a:srgbClr val="19066A"/>
                </a:solidFill>
                <a:latin typeface="Calibri" pitchFamily="34" charset="0"/>
              </a:rPr>
              <a:t/>
            </a:r>
            <a:br>
              <a:rPr lang="en-US" sz="4000" b="1" u="sng">
                <a:solidFill>
                  <a:srgbClr val="19066A"/>
                </a:solidFill>
                <a:latin typeface="Calibri" pitchFamily="34" charset="0"/>
              </a:rPr>
            </a:br>
            <a:r>
              <a:rPr lang="en-US" sz="4800" i="1">
                <a:solidFill>
                  <a:srgbClr val="19066A"/>
                </a:solidFill>
                <a:latin typeface="Calibri" pitchFamily="34" charset="0"/>
              </a:rPr>
              <a:t>EnVarA</a:t>
            </a:r>
            <a:r>
              <a:rPr lang="en-US" sz="3600" b="1" i="1">
                <a:solidFill>
                  <a:srgbClr val="19066A"/>
                </a:solidFill>
                <a:latin typeface="Calibri" pitchFamily="34" charset="0"/>
              </a:rPr>
              <a:t/>
            </a:r>
            <a:br>
              <a:rPr lang="en-US" sz="3600" b="1" i="1">
                <a:solidFill>
                  <a:srgbClr val="19066A"/>
                </a:solidFill>
                <a:latin typeface="Calibri" pitchFamily="34" charset="0"/>
              </a:rPr>
            </a:br>
            <a:r>
              <a:rPr lang="en-US" sz="2800" u="sng">
                <a:solidFill>
                  <a:srgbClr val="19066A"/>
                </a:solidFill>
                <a:latin typeface="Calibri" pitchFamily="34" charset="0"/>
              </a:rPr>
              <a:t>Chun Liu</a:t>
            </a:r>
            <a:r>
              <a:rPr lang="en-US" sz="2800">
                <a:solidFill>
                  <a:srgbClr val="19066A"/>
                </a:solidFill>
                <a:latin typeface="Calibri" pitchFamily="34" charset="0"/>
              </a:rPr>
              <a:t>, Yunkyong Hyon and Bob Eisenberg</a:t>
            </a:r>
          </a:p>
          <a:p>
            <a:pPr algn="ctr">
              <a:spcBef>
                <a:spcPct val="50000"/>
              </a:spcBef>
            </a:pPr>
            <a:r>
              <a:rPr lang="en-US" sz="4000" b="1">
                <a:solidFill>
                  <a:srgbClr val="19066A"/>
                </a:solidFill>
                <a:latin typeface="Calibri" pitchFamily="34" charset="0"/>
              </a:rPr>
              <a:t>New Interpretations</a:t>
            </a:r>
            <a:br>
              <a:rPr lang="en-US" sz="4000" b="1">
                <a:solidFill>
                  <a:srgbClr val="19066A"/>
                </a:solidFill>
                <a:latin typeface="Calibri" pitchFamily="34" charset="0"/>
              </a:rPr>
            </a:br>
            <a:r>
              <a:rPr lang="en-US" sz="2800">
                <a:solidFill>
                  <a:srgbClr val="19066A"/>
                </a:solidFill>
                <a:latin typeface="Calibri" pitchFamily="34" charset="0"/>
              </a:rPr>
              <a:t>likely to be </a:t>
            </a:r>
            <a:r>
              <a:rPr lang="en-US" sz="2800" b="1">
                <a:solidFill>
                  <a:srgbClr val="19066A"/>
                </a:solidFill>
                <a:latin typeface="Calibri" pitchFamily="34" charset="0"/>
              </a:rPr>
              <a:t/>
            </a:r>
            <a:br>
              <a:rPr lang="en-US" sz="2800" b="1">
                <a:solidFill>
                  <a:srgbClr val="19066A"/>
                </a:solidFill>
                <a:latin typeface="Calibri" pitchFamily="34" charset="0"/>
              </a:rPr>
            </a:br>
            <a:r>
              <a:rPr lang="en-US" sz="4000" b="1">
                <a:solidFill>
                  <a:srgbClr val="19066A"/>
                </a:solidFill>
                <a:latin typeface="Calibri" pitchFamily="34" charset="0"/>
              </a:rPr>
              <a:t>Controversial </a:t>
            </a:r>
            <a:r>
              <a:rPr lang="en-US" sz="2800" b="1">
                <a:solidFill>
                  <a:srgbClr val="19066A"/>
                </a:solidFill>
                <a:latin typeface="Calibri" pitchFamily="34" charset="0"/>
              </a:rPr>
              <a:t/>
            </a:r>
            <a:br>
              <a:rPr lang="en-US" sz="2800" b="1">
                <a:solidFill>
                  <a:srgbClr val="19066A"/>
                </a:solidFill>
                <a:latin typeface="Calibri" pitchFamily="34" charset="0"/>
              </a:rPr>
            </a:br>
            <a:r>
              <a:rPr lang="en-US" sz="2800">
                <a:solidFill>
                  <a:srgbClr val="19066A"/>
                </a:solidFill>
                <a:latin typeface="Calibri" pitchFamily="34" charset="0"/>
              </a:rPr>
              <a:t>but </a:t>
            </a:r>
            <a:r>
              <a:rPr lang="en-US" sz="2800" b="1">
                <a:solidFill>
                  <a:srgbClr val="19066A"/>
                </a:solidFill>
                <a:latin typeface="Calibri" pitchFamily="34" charset="0"/>
              </a:rPr>
              <a:t/>
            </a:r>
            <a:br>
              <a:rPr lang="en-US" sz="2800" b="1">
                <a:solidFill>
                  <a:srgbClr val="19066A"/>
                </a:solidFill>
                <a:latin typeface="Calibri" pitchFamily="34" charset="0"/>
              </a:rPr>
            </a:br>
            <a:r>
              <a:rPr lang="en-US" sz="4000" b="1" u="sng">
                <a:solidFill>
                  <a:srgbClr val="19066A"/>
                </a:solidFill>
                <a:latin typeface="Calibri" pitchFamily="34" charset="0"/>
              </a:rPr>
              <a:t>Quantitative</a:t>
            </a:r>
            <a:r>
              <a:rPr lang="en-US" sz="2800" b="1">
                <a:solidFill>
                  <a:srgbClr val="19066A"/>
                </a:solidFill>
                <a:latin typeface="Calibri" pitchFamily="34" charset="0"/>
              </a:rPr>
              <a:t> and </a:t>
            </a:r>
            <a:r>
              <a:rPr lang="en-US" sz="4000" b="1" u="sng">
                <a:solidFill>
                  <a:srgbClr val="19066A"/>
                </a:solidFill>
                <a:latin typeface="Calibri" pitchFamily="34" charset="0"/>
              </a:rPr>
              <a:t>Testable</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9DD3D7"/>
        </a:solidFill>
        <a:effectLst/>
      </p:bgPr>
    </p:bg>
    <p:spTree>
      <p:nvGrpSpPr>
        <p:cNvPr id="1" name=""/>
        <p:cNvGrpSpPr/>
        <p:nvPr/>
      </p:nvGrpSpPr>
      <p:grpSpPr>
        <a:xfrm>
          <a:off x="0" y="0"/>
          <a:ext cx="0" cy="0"/>
          <a:chOff x="0" y="0"/>
          <a:chExt cx="0" cy="0"/>
        </a:xfrm>
      </p:grpSpPr>
      <p:sp>
        <p:nvSpPr>
          <p:cNvPr id="161794" name="Slide Number Placeholder 1"/>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l"/>
            <a:r>
              <a:rPr lang="en-US" sz="1400" smtClean="0">
                <a:solidFill>
                  <a:srgbClr val="000000"/>
                </a:solidFill>
                <a:latin typeface="Times" pitchFamily="18" charset="0"/>
              </a:rPr>
              <a:t>Page </a:t>
            </a:r>
            <a:fld id="{BEEE530D-DC36-499F-BD97-6E9F211D4F42}" type="slidenum">
              <a:rPr lang="en-US" sz="1400" smtClean="0">
                <a:solidFill>
                  <a:srgbClr val="000000"/>
                </a:solidFill>
                <a:latin typeface="Times" pitchFamily="18" charset="0"/>
              </a:rPr>
              <a:pPr algn="l"/>
              <a:t>67</a:t>
            </a:fld>
            <a:endParaRPr lang="en-US" sz="1400" smtClean="0">
              <a:solidFill>
                <a:srgbClr val="000000"/>
              </a:solidFill>
              <a:latin typeface="Times" pitchFamily="18" charset="0"/>
            </a:endParaRPr>
          </a:p>
        </p:txBody>
      </p:sp>
      <p:sp>
        <p:nvSpPr>
          <p:cNvPr id="161795" name="TextBox 3"/>
          <p:cNvSpPr txBox="1">
            <a:spLocks noChangeArrowheads="1"/>
          </p:cNvSpPr>
          <p:nvPr/>
        </p:nvSpPr>
        <p:spPr bwMode="auto">
          <a:xfrm>
            <a:off x="627063" y="130175"/>
            <a:ext cx="7945437"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4800" b="1">
                <a:solidFill>
                  <a:srgbClr val="19066A"/>
                </a:solidFill>
                <a:latin typeface="Calibri" pitchFamily="34" charset="0"/>
              </a:rPr>
              <a:t>Variational Approach </a:t>
            </a:r>
            <a:br>
              <a:rPr lang="en-US" sz="4800" b="1">
                <a:solidFill>
                  <a:srgbClr val="19066A"/>
                </a:solidFill>
                <a:latin typeface="Calibri" pitchFamily="34" charset="0"/>
              </a:rPr>
            </a:br>
            <a:r>
              <a:rPr lang="en-US" sz="3200" b="1">
                <a:solidFill>
                  <a:srgbClr val="19066A"/>
                </a:solidFill>
                <a:latin typeface="Calibri" pitchFamily="34" charset="0"/>
              </a:rPr>
              <a:t>is needed to </a:t>
            </a:r>
            <a:br>
              <a:rPr lang="en-US" sz="3200" b="1">
                <a:solidFill>
                  <a:srgbClr val="19066A"/>
                </a:solidFill>
                <a:latin typeface="Calibri" pitchFamily="34" charset="0"/>
              </a:rPr>
            </a:br>
            <a:r>
              <a:rPr lang="en-US" sz="4000" b="1">
                <a:solidFill>
                  <a:srgbClr val="19066A"/>
                </a:solidFill>
                <a:latin typeface="Calibri" pitchFamily="34" charset="0"/>
              </a:rPr>
              <a:t>Add Components </a:t>
            </a:r>
            <a:r>
              <a:rPr lang="en-US" sz="2800">
                <a:solidFill>
                  <a:srgbClr val="19066A"/>
                </a:solidFill>
                <a:latin typeface="Calibri" pitchFamily="34" charset="0"/>
              </a:rPr>
              <a:t>and </a:t>
            </a:r>
            <a:r>
              <a:rPr lang="en-US" sz="4000" b="1">
                <a:solidFill>
                  <a:srgbClr val="19066A"/>
                </a:solidFill>
                <a:latin typeface="Calibri" pitchFamily="34" charset="0"/>
              </a:rPr>
              <a:t>Mechanisms </a:t>
            </a:r>
            <a:br>
              <a:rPr lang="en-US" sz="4000" b="1">
                <a:solidFill>
                  <a:srgbClr val="19066A"/>
                </a:solidFill>
                <a:latin typeface="Calibri" pitchFamily="34" charset="0"/>
              </a:rPr>
            </a:br>
            <a:r>
              <a:rPr lang="en-US" sz="3200" b="1">
                <a:solidFill>
                  <a:srgbClr val="19066A"/>
                </a:solidFill>
                <a:latin typeface="Calibri" pitchFamily="34" charset="0"/>
              </a:rPr>
              <a:t>with </a:t>
            </a:r>
            <a:r>
              <a:rPr lang="en-US" sz="4000" b="1">
                <a:solidFill>
                  <a:srgbClr val="19066A"/>
                </a:solidFill>
                <a:latin typeface="Calibri" pitchFamily="34" charset="0"/>
              </a:rPr>
              <a:t/>
            </a:r>
            <a:br>
              <a:rPr lang="en-US" sz="4000" b="1">
                <a:solidFill>
                  <a:srgbClr val="19066A"/>
                </a:solidFill>
                <a:latin typeface="Calibri" pitchFamily="34" charset="0"/>
              </a:rPr>
            </a:br>
            <a:r>
              <a:rPr lang="en-US" sz="4000" b="1">
                <a:solidFill>
                  <a:srgbClr val="19066A"/>
                </a:solidFill>
                <a:latin typeface="Calibri" pitchFamily="34" charset="0"/>
              </a:rPr>
              <a:t>Minimal Confusion</a:t>
            </a:r>
            <a:endParaRPr lang="en-US" sz="3200" b="1">
              <a:solidFill>
                <a:srgbClr val="19066A"/>
              </a:solidFill>
              <a:latin typeface="Calibri" pitchFamily="34" charset="0"/>
            </a:endParaRPr>
          </a:p>
        </p:txBody>
      </p:sp>
      <p:grpSp>
        <p:nvGrpSpPr>
          <p:cNvPr id="4" name="Group 17"/>
          <p:cNvGrpSpPr>
            <a:grpSpLocks/>
          </p:cNvGrpSpPr>
          <p:nvPr/>
        </p:nvGrpSpPr>
        <p:grpSpPr bwMode="auto">
          <a:xfrm>
            <a:off x="1828800" y="3975765"/>
            <a:ext cx="6143096" cy="2729835"/>
            <a:chOff x="408572" y="1100714"/>
            <a:chExt cx="8770636" cy="4632037"/>
          </a:xfrm>
          <a:solidFill>
            <a:srgbClr val="9DD3D7"/>
          </a:solidFill>
        </p:grpSpPr>
        <p:grpSp>
          <p:nvGrpSpPr>
            <p:cNvPr id="5" name="Group 14"/>
            <p:cNvGrpSpPr>
              <a:grpSpLocks/>
            </p:cNvGrpSpPr>
            <p:nvPr/>
          </p:nvGrpSpPr>
          <p:grpSpPr bwMode="auto">
            <a:xfrm>
              <a:off x="408572" y="1100714"/>
              <a:ext cx="8770636" cy="4625013"/>
              <a:chOff x="420867" y="1357259"/>
              <a:chExt cx="8770636" cy="4625013"/>
            </a:xfrm>
            <a:grpFill/>
          </p:grpSpPr>
          <p:pic>
            <p:nvPicPr>
              <p:cNvPr id="7" name="Picture 3"/>
              <p:cNvPicPr>
                <a:picLocks noChangeAspect="1" noChangeArrowheads="1"/>
              </p:cNvPicPr>
              <p:nvPr/>
            </p:nvPicPr>
            <p:blipFill>
              <a:blip r:embed="rId3" cstate="print"/>
              <a:srcRect/>
              <a:stretch>
                <a:fillRect/>
              </a:stretch>
            </p:blipFill>
            <p:spPr bwMode="auto">
              <a:xfrm>
                <a:off x="420867" y="1357866"/>
                <a:ext cx="4596950" cy="4608279"/>
              </a:xfrm>
              <a:prstGeom prst="rect">
                <a:avLst/>
              </a:prstGeom>
              <a:grpFill/>
              <a:ln w="9525">
                <a:noFill/>
                <a:miter lim="800000"/>
                <a:headEnd/>
                <a:tailEnd/>
              </a:ln>
            </p:spPr>
          </p:pic>
          <p:grpSp>
            <p:nvGrpSpPr>
              <p:cNvPr id="9" name="Group 11"/>
              <p:cNvGrpSpPr>
                <a:grpSpLocks/>
              </p:cNvGrpSpPr>
              <p:nvPr/>
            </p:nvGrpSpPr>
            <p:grpSpPr bwMode="auto">
              <a:xfrm>
                <a:off x="5017817" y="1357259"/>
                <a:ext cx="4173686" cy="4625013"/>
                <a:chOff x="4846219" y="1357865"/>
                <a:chExt cx="4173686" cy="4625013"/>
              </a:xfrm>
              <a:grpFill/>
            </p:grpSpPr>
            <p:pic>
              <p:nvPicPr>
                <p:cNvPr id="11" name="Picture 8" descr="Ball and Chain Armstrong and Bezanilla 2 Pages from 4587A972d01.jpg"/>
                <p:cNvPicPr>
                  <a:picLocks noChangeAspect="1"/>
                </p:cNvPicPr>
                <p:nvPr/>
              </p:nvPicPr>
              <p:blipFill>
                <a:blip r:embed="rId4" cstate="print"/>
                <a:srcRect/>
                <a:stretch>
                  <a:fillRect/>
                </a:stretch>
              </p:blipFill>
              <p:spPr bwMode="auto">
                <a:xfrm>
                  <a:off x="4846219" y="1357865"/>
                  <a:ext cx="4016542" cy="4608279"/>
                </a:xfrm>
                <a:prstGeom prst="rect">
                  <a:avLst/>
                </a:prstGeom>
                <a:grpFill/>
                <a:ln w="9525">
                  <a:noFill/>
                  <a:miter lim="800000"/>
                  <a:headEnd/>
                  <a:tailEnd/>
                </a:ln>
              </p:spPr>
            </p:pic>
            <p:sp>
              <p:nvSpPr>
                <p:cNvPr id="12" name="TextBox 10"/>
                <p:cNvSpPr txBox="1">
                  <a:spLocks noChangeArrowheads="1"/>
                </p:cNvSpPr>
                <p:nvPr/>
              </p:nvSpPr>
              <p:spPr bwMode="auto">
                <a:xfrm>
                  <a:off x="5003363" y="5799998"/>
                  <a:ext cx="4016542" cy="182880"/>
                </a:xfrm>
                <a:prstGeom prst="rect">
                  <a:avLst/>
                </a:prstGeom>
                <a:grpFill/>
                <a:ln w="9525">
                  <a:noFill/>
                  <a:miter lim="800000"/>
                  <a:headEnd/>
                  <a:tailEnd/>
                </a:ln>
              </p:spPr>
              <p:txBody>
                <a:bodyPr>
                  <a:spAutoFit/>
                </a:bodyPr>
                <a:lstStyle/>
                <a:p>
                  <a:pPr algn="ctr" eaLnBrk="0" hangingPunct="0">
                    <a:spcBef>
                      <a:spcPct val="50000"/>
                    </a:spcBef>
                    <a:defRPr/>
                  </a:pPr>
                  <a:endParaRPr lang="en-US" dirty="0">
                    <a:solidFill>
                      <a:srgbClr val="000000"/>
                    </a:solidFill>
                  </a:endParaRPr>
                </a:p>
              </p:txBody>
            </p:sp>
          </p:grpSp>
        </p:grpSp>
        <p:sp>
          <p:nvSpPr>
            <p:cNvPr id="6" name="TextBox 16"/>
            <p:cNvSpPr txBox="1">
              <a:spLocks noChangeArrowheads="1"/>
            </p:cNvSpPr>
            <p:nvPr/>
          </p:nvSpPr>
          <p:spPr bwMode="auto">
            <a:xfrm>
              <a:off x="8350371" y="1100714"/>
              <a:ext cx="671693" cy="4632037"/>
            </a:xfrm>
            <a:prstGeom prst="rect">
              <a:avLst/>
            </a:prstGeom>
            <a:grpFill/>
            <a:ln w="9525">
              <a:noFill/>
              <a:miter lim="800000"/>
              <a:headEnd/>
              <a:tailEnd/>
            </a:ln>
          </p:spPr>
          <p:txBody>
            <a:bodyPr tIns="182880" bIns="91440">
              <a:spAutoFit/>
            </a:bodyPr>
            <a:lstStyle/>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a:p>
              <a:pPr algn="ctr" eaLnBrk="0" hangingPunct="0">
                <a:spcBef>
                  <a:spcPct val="50000"/>
                </a:spcBef>
                <a:defRPr/>
              </a:pPr>
              <a:endParaRPr lang="en-US" dirty="0">
                <a:solidFill>
                  <a:srgbClr val="000000"/>
                </a:solidFill>
              </a:endParaRPr>
            </a:p>
          </p:txBody>
        </p:sp>
      </p:grpSp>
      <p:sp>
        <p:nvSpPr>
          <p:cNvPr id="161797" name="TextBox 1"/>
          <p:cNvSpPr txBox="1">
            <a:spLocks noChangeArrowheads="1"/>
          </p:cNvSpPr>
          <p:nvPr/>
        </p:nvSpPr>
        <p:spPr bwMode="auto">
          <a:xfrm>
            <a:off x="3200400" y="3284538"/>
            <a:ext cx="23796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b="1" i="1">
                <a:solidFill>
                  <a:srgbClr val="19066A"/>
                </a:solidFill>
              </a:rPr>
              <a:t>in my opinion</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281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CD05AE6-588D-4BD6-83CD-B705C6294C85}" type="slidenum">
              <a:rPr lang="en-US" sz="1400" smtClean="0">
                <a:solidFill>
                  <a:srgbClr val="000000"/>
                </a:solidFill>
                <a:latin typeface="Times" pitchFamily="18" charset="0"/>
              </a:rPr>
              <a:pPr/>
              <a:t>68</a:t>
            </a:fld>
            <a:endParaRPr lang="en-US" sz="1400" smtClean="0">
              <a:solidFill>
                <a:srgbClr val="000000"/>
              </a:solidFill>
              <a:latin typeface="Times" pitchFamily="18" charset="0"/>
            </a:endParaRPr>
          </a:p>
        </p:txBody>
      </p:sp>
      <p:sp>
        <p:nvSpPr>
          <p:cNvPr id="162819" name="Rectangle 2"/>
          <p:cNvSpPr>
            <a:spLocks noChangeArrowheads="1"/>
          </p:cNvSpPr>
          <p:nvPr/>
        </p:nvSpPr>
        <p:spPr bwMode="auto">
          <a:xfrm>
            <a:off x="277813" y="758825"/>
            <a:ext cx="8736012"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a:solidFill>
                  <a:srgbClr val="000000"/>
                </a:solidFill>
              </a:rPr>
              <a:t>.</a:t>
            </a:r>
          </a:p>
          <a:p>
            <a:pPr algn="ctr"/>
            <a:endParaRPr lang="en-US" b="1">
              <a:solidFill>
                <a:srgbClr val="000000"/>
              </a:solidFill>
            </a:endParaRPr>
          </a:p>
          <a:p>
            <a:pPr algn="ctr"/>
            <a:r>
              <a:rPr lang="en-US" sz="2400" b="1">
                <a:solidFill>
                  <a:srgbClr val="19066A"/>
                </a:solidFill>
              </a:rPr>
              <a:t>EnVarA here deals with Reduced Models</a:t>
            </a:r>
          </a:p>
          <a:p>
            <a:pPr algn="ctr"/>
            <a:endParaRPr lang="en-US" sz="3200">
              <a:solidFill>
                <a:srgbClr val="19066A"/>
              </a:solidFill>
            </a:endParaRPr>
          </a:p>
          <a:p>
            <a:pPr algn="ctr"/>
            <a:r>
              <a:rPr lang="en-US" sz="4400" b="1" u="sng">
                <a:solidFill>
                  <a:srgbClr val="19066A"/>
                </a:solidFill>
              </a:rPr>
              <a:t>Reduced Models are Needed</a:t>
            </a:r>
            <a:r>
              <a:rPr lang="en-US" sz="3200" b="1" u="sng">
                <a:solidFill>
                  <a:srgbClr val="19066A"/>
                </a:solidFill>
              </a:rPr>
              <a:t/>
            </a:r>
            <a:br>
              <a:rPr lang="en-US" sz="3200" b="1" u="sng">
                <a:solidFill>
                  <a:srgbClr val="19066A"/>
                </a:solidFill>
              </a:rPr>
            </a:br>
            <a:endParaRPr lang="en-US" sz="3200" b="1" u="sng">
              <a:solidFill>
                <a:srgbClr val="19066A"/>
              </a:solidFill>
            </a:endParaRPr>
          </a:p>
          <a:p>
            <a:pPr algn="ctr"/>
            <a:r>
              <a:rPr lang="en-US" sz="2400" b="1">
                <a:solidFill>
                  <a:srgbClr val="19066A"/>
                </a:solidFill>
              </a:rPr>
              <a:t>Reduced Models are Device Equations</a:t>
            </a:r>
            <a:endParaRPr lang="en-US" sz="1200" b="1">
              <a:solidFill>
                <a:srgbClr val="19066A"/>
              </a:solidFill>
            </a:endParaRPr>
          </a:p>
          <a:p>
            <a:pPr algn="ctr"/>
            <a:r>
              <a:rPr lang="en-US" b="1">
                <a:solidFill>
                  <a:srgbClr val="19066A"/>
                </a:solidFill>
              </a:rPr>
              <a:t>like Input Output Relations of Engineering  Systems.</a:t>
            </a:r>
          </a:p>
          <a:p>
            <a:pPr algn="ctr"/>
            <a:endParaRPr lang="en-US" b="1">
              <a:solidFill>
                <a:srgbClr val="19066A"/>
              </a:solidFill>
            </a:endParaRPr>
          </a:p>
          <a:p>
            <a:pPr algn="ctr"/>
            <a:endParaRPr lang="en-US">
              <a:solidFill>
                <a:srgbClr val="19066A"/>
              </a:solidFill>
            </a:endParaRPr>
          </a:p>
          <a:p>
            <a:pPr algn="ctr"/>
            <a:r>
              <a:rPr lang="en-US">
                <a:solidFill>
                  <a:srgbClr val="19066A"/>
                </a:solidFill>
              </a:rPr>
              <a:t>The device equation is the mathematical </a:t>
            </a:r>
          </a:p>
          <a:p>
            <a:pPr algn="ctr"/>
            <a:r>
              <a:rPr lang="en-US">
                <a:solidFill>
                  <a:srgbClr val="19066A"/>
                </a:solidFill>
              </a:rPr>
              <a:t>statement of how the system works.</a:t>
            </a:r>
          </a:p>
          <a:p>
            <a:pPr algn="ctr"/>
            <a:r>
              <a:rPr lang="en-US" sz="2400" b="1">
                <a:solidFill>
                  <a:srgbClr val="19066A"/>
                </a:solidFill>
              </a:rPr>
              <a:t>Device Equations  describe ‘Slow  Variables’ </a:t>
            </a:r>
          </a:p>
          <a:p>
            <a:pPr algn="ctr"/>
            <a:r>
              <a:rPr lang="en-US" b="1">
                <a:solidFill>
                  <a:srgbClr val="19066A"/>
                </a:solidFill>
              </a:rPr>
              <a:t>found in some complicated systems</a:t>
            </a:r>
            <a:endParaRPr lang="en-US" sz="2800" b="1">
              <a:solidFill>
                <a:srgbClr val="19066A"/>
              </a:solidFill>
            </a:endParaRPr>
          </a:p>
          <a:p>
            <a:pPr algn="ctr"/>
            <a:endParaRPr lang="en-US">
              <a:solidFill>
                <a:srgbClr val="19066A"/>
              </a:solidFill>
            </a:endParaRPr>
          </a:p>
          <a:p>
            <a:pPr algn="ctr"/>
            <a:endParaRPr lang="en-US" b="1">
              <a:solidFill>
                <a:srgbClr val="19066A"/>
              </a:solidFill>
            </a:endParaRPr>
          </a:p>
          <a:p>
            <a:pPr algn="ctr"/>
            <a:endParaRPr lang="en-US" b="1">
              <a:solidFill>
                <a:srgbClr val="19066A"/>
              </a:solidFill>
            </a:endParaRPr>
          </a:p>
          <a:p>
            <a:pPr algn="ctr"/>
            <a:endParaRPr lang="en-US" b="1">
              <a:solidFill>
                <a:srgbClr val="19066A"/>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384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4CCC81ED-2348-43AF-9109-6D580D13202B}" type="slidenum">
              <a:rPr lang="en-US" sz="1400" smtClean="0">
                <a:solidFill>
                  <a:srgbClr val="000000"/>
                </a:solidFill>
                <a:latin typeface="Times" pitchFamily="18" charset="0"/>
              </a:rPr>
              <a:pPr/>
              <a:t>69</a:t>
            </a:fld>
            <a:endParaRPr lang="en-US" sz="1400" smtClean="0">
              <a:solidFill>
                <a:srgbClr val="000000"/>
              </a:solidFill>
              <a:latin typeface="Times" pitchFamily="18" charset="0"/>
            </a:endParaRPr>
          </a:p>
        </p:txBody>
      </p:sp>
      <p:sp>
        <p:nvSpPr>
          <p:cNvPr id="163843" name="Rectangle 2"/>
          <p:cNvSpPr>
            <a:spLocks noChangeArrowheads="1"/>
          </p:cNvSpPr>
          <p:nvPr/>
        </p:nvSpPr>
        <p:spPr bwMode="auto">
          <a:xfrm>
            <a:off x="277813" y="758825"/>
            <a:ext cx="8736012"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a:solidFill>
                  <a:srgbClr val="000000"/>
                </a:solidFill>
              </a:rPr>
              <a:t>.</a:t>
            </a:r>
          </a:p>
          <a:p>
            <a:pPr algn="ctr"/>
            <a:endParaRPr lang="en-US" b="1">
              <a:solidFill>
                <a:srgbClr val="000000"/>
              </a:solidFill>
            </a:endParaRPr>
          </a:p>
          <a:p>
            <a:pPr algn="ctr"/>
            <a:r>
              <a:rPr lang="en-US" sz="2400" b="1">
                <a:solidFill>
                  <a:srgbClr val="19066A"/>
                </a:solidFill>
              </a:rPr>
              <a:t>Finding the reduced model, </a:t>
            </a:r>
          </a:p>
          <a:p>
            <a:pPr algn="ctr"/>
            <a:r>
              <a:rPr lang="en-US" sz="2400" b="1">
                <a:solidFill>
                  <a:srgbClr val="19066A"/>
                </a:solidFill>
              </a:rPr>
              <a:t>checking its validity, </a:t>
            </a:r>
          </a:p>
          <a:p>
            <a:pPr algn="ctr"/>
            <a:r>
              <a:rPr lang="en-US" sz="2400" b="1">
                <a:solidFill>
                  <a:srgbClr val="19066A"/>
                </a:solidFill>
              </a:rPr>
              <a:t>estimating its parameters</a:t>
            </a:r>
            <a:r>
              <a:rPr lang="en-US" sz="2400">
                <a:solidFill>
                  <a:srgbClr val="19066A"/>
                </a:solidFill>
              </a:rPr>
              <a:t>,</a:t>
            </a:r>
            <a:r>
              <a:rPr lang="en-US" sz="1800">
                <a:solidFill>
                  <a:srgbClr val="19066A"/>
                </a:solidFill>
              </a:rPr>
              <a:t> </a:t>
            </a:r>
            <a:r>
              <a:rPr lang="en-US" sz="2000">
                <a:solidFill>
                  <a:srgbClr val="19066A"/>
                </a:solidFill>
              </a:rPr>
              <a:t>and their effects, </a:t>
            </a:r>
            <a:r>
              <a:rPr lang="en-US" sz="2400" b="1">
                <a:solidFill>
                  <a:srgbClr val="19066A"/>
                </a:solidFill>
              </a:rPr>
              <a:t/>
            </a:r>
            <a:br>
              <a:rPr lang="en-US" sz="2400" b="1">
                <a:solidFill>
                  <a:srgbClr val="19066A"/>
                </a:solidFill>
              </a:rPr>
            </a:br>
            <a:r>
              <a:rPr lang="en-US" sz="2400" b="1">
                <a:solidFill>
                  <a:srgbClr val="19066A"/>
                </a:solidFill>
              </a:rPr>
              <a:t>are all part of the </a:t>
            </a:r>
          </a:p>
          <a:p>
            <a:pPr algn="ctr"/>
            <a:endParaRPr lang="en-US" sz="2800" b="1" u="sng">
              <a:solidFill>
                <a:srgbClr val="19066A"/>
              </a:solidFill>
            </a:endParaRPr>
          </a:p>
          <a:p>
            <a:pPr algn="ctr"/>
            <a:r>
              <a:rPr lang="en-US" sz="3600" b="1">
                <a:solidFill>
                  <a:srgbClr val="19066A"/>
                </a:solidFill>
              </a:rPr>
              <a:t>Inverse Problem</a:t>
            </a:r>
          </a:p>
          <a:p>
            <a:pPr algn="ctr"/>
            <a:r>
              <a:rPr lang="en-US" sz="3600" b="1">
                <a:solidFill>
                  <a:srgbClr val="19066A"/>
                </a:solidFill>
              </a:rPr>
              <a:t>‘Reverse Engineering’ of Specificity</a:t>
            </a:r>
            <a:endParaRPr lang="en-US" sz="2000" b="1">
              <a:solidFill>
                <a:srgbClr val="19066A"/>
              </a:solidFill>
            </a:endParaRPr>
          </a:p>
          <a:p>
            <a:pPr algn="ctr"/>
            <a:endParaRPr lang="en-US" sz="2400" b="1">
              <a:solidFill>
                <a:srgbClr val="19066A"/>
              </a:solidFill>
            </a:endParaRPr>
          </a:p>
          <a:p>
            <a:pPr algn="ctr"/>
            <a:endParaRPr lang="en-US" sz="2400" b="1">
              <a:solidFill>
                <a:srgbClr val="19066A"/>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0354" name="Slide Number Placeholder 4"/>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4A67259-F428-45D3-BCA0-0021801D449E}" type="slidenum">
              <a:rPr lang="en-US" sz="1400" smtClean="0"/>
              <a:pPr/>
              <a:t>7</a:t>
            </a:fld>
            <a:endParaRPr lang="en-US" sz="1400" smtClean="0"/>
          </a:p>
        </p:txBody>
      </p:sp>
      <p:sp>
        <p:nvSpPr>
          <p:cNvPr id="100355" name="Text Box 2"/>
          <p:cNvSpPr txBox="1">
            <a:spLocks noChangeArrowheads="1"/>
          </p:cNvSpPr>
          <p:nvPr>
            <p:custDataLst>
              <p:tags r:id="rId5"/>
            </p:custDataLst>
          </p:nvPr>
        </p:nvSpPr>
        <p:spPr bwMode="auto">
          <a:xfrm>
            <a:off x="127000" y="2428875"/>
            <a:ext cx="91440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200" b="1">
                <a:solidFill>
                  <a:srgbClr val="000066"/>
                </a:solidFill>
              </a:rPr>
              <a:t>Mathematics </a:t>
            </a:r>
            <a:br>
              <a:rPr lang="en-US" sz="3200" b="1">
                <a:solidFill>
                  <a:srgbClr val="000066"/>
                </a:solidFill>
              </a:rPr>
            </a:br>
            <a:r>
              <a:rPr lang="en-US" sz="2400">
                <a:solidFill>
                  <a:srgbClr val="000066"/>
                </a:solidFill>
              </a:rPr>
              <a:t>increases the </a:t>
            </a:r>
            <a:br>
              <a:rPr lang="en-US" sz="2400">
                <a:solidFill>
                  <a:srgbClr val="000066"/>
                </a:solidFill>
              </a:rPr>
            </a:br>
            <a:r>
              <a:rPr lang="en-US" sz="3200" b="1">
                <a:solidFill>
                  <a:srgbClr val="000066"/>
                </a:solidFill>
              </a:rPr>
              <a:t>Efficiency of Experimentation </a:t>
            </a:r>
            <a:br>
              <a:rPr lang="en-US" sz="3200" b="1">
                <a:solidFill>
                  <a:srgbClr val="000066"/>
                </a:solidFill>
              </a:rPr>
            </a:br>
            <a:r>
              <a:rPr lang="en-US" sz="2400">
                <a:solidFill>
                  <a:srgbClr val="000066"/>
                </a:solidFill>
              </a:rPr>
              <a:t>and </a:t>
            </a:r>
            <a:r>
              <a:rPr lang="en-US" sz="3200" b="1">
                <a:solidFill>
                  <a:srgbClr val="000066"/>
                </a:solidFill>
              </a:rPr>
              <a:t/>
            </a:r>
            <a:br>
              <a:rPr lang="en-US" sz="3200" b="1">
                <a:solidFill>
                  <a:srgbClr val="000066"/>
                </a:solidFill>
              </a:rPr>
            </a:br>
            <a:r>
              <a:rPr lang="en-US" sz="3200" b="1">
                <a:solidFill>
                  <a:srgbClr val="000066"/>
                </a:solidFill>
              </a:rPr>
              <a:t>Efficiency of design </a:t>
            </a:r>
            <a:br>
              <a:rPr lang="en-US" sz="3200" b="1">
                <a:solidFill>
                  <a:srgbClr val="000066"/>
                </a:solidFill>
              </a:rPr>
            </a:br>
            <a:r>
              <a:rPr lang="en-US" sz="2400">
                <a:solidFill>
                  <a:srgbClr val="000066"/>
                </a:solidFill>
              </a:rPr>
              <a:t>by orders of magnitude</a:t>
            </a:r>
          </a:p>
          <a:p>
            <a:pPr algn="ctr">
              <a:spcBef>
                <a:spcPct val="50000"/>
              </a:spcBef>
            </a:pPr>
            <a:r>
              <a:rPr lang="en-US" sz="3200" i="1">
                <a:solidFill>
                  <a:srgbClr val="000066"/>
                </a:solidFill>
              </a:rPr>
              <a:t>We can do more with less</a:t>
            </a:r>
            <a:endParaRPr lang="en-US" sz="3200" b="1">
              <a:solidFill>
                <a:srgbClr val="000066"/>
              </a:solidFill>
            </a:endParaRPr>
          </a:p>
          <a:p>
            <a:pPr algn="ctr">
              <a:spcBef>
                <a:spcPct val="50000"/>
              </a:spcBef>
            </a:pPr>
            <a:r>
              <a:rPr lang="en-US" sz="1800" b="1" i="1">
                <a:solidFill>
                  <a:srgbClr val="4B4F53"/>
                </a:solidFill>
              </a:rPr>
              <a:t>But you have to know which mathematics!</a:t>
            </a:r>
          </a:p>
          <a:p>
            <a:pPr algn="ctr">
              <a:spcBef>
                <a:spcPct val="50000"/>
              </a:spcBef>
            </a:pPr>
            <a:endParaRPr lang="en-US" sz="1800" b="1" i="1">
              <a:solidFill>
                <a:srgbClr val="4B4F53"/>
              </a:solidFill>
            </a:endParaRPr>
          </a:p>
          <a:p>
            <a:pPr algn="ctr">
              <a:spcBef>
                <a:spcPct val="50000"/>
              </a:spcBef>
            </a:pPr>
            <a:endParaRPr lang="en-US" sz="2400" b="1">
              <a:solidFill>
                <a:srgbClr val="000066"/>
              </a:solidFill>
            </a:endParaRPr>
          </a:p>
        </p:txBody>
      </p:sp>
      <p:grpSp>
        <p:nvGrpSpPr>
          <p:cNvPr id="100356" name="Group 3"/>
          <p:cNvGrpSpPr>
            <a:grpSpLocks/>
          </p:cNvGrpSpPr>
          <p:nvPr>
            <p:custDataLst>
              <p:tags r:id="rId6"/>
            </p:custDataLst>
          </p:nvPr>
        </p:nvGrpSpPr>
        <p:grpSpPr bwMode="auto">
          <a:xfrm>
            <a:off x="2862263" y="117475"/>
            <a:ext cx="3225800" cy="1920875"/>
            <a:chOff x="1803" y="74"/>
            <a:chExt cx="2032" cy="1210"/>
          </a:xfrm>
        </p:grpSpPr>
        <p:sp>
          <p:nvSpPr>
            <p:cNvPr id="100357"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a:solidFill>
                  <a:srgbClr val="000000"/>
                </a:solidFill>
              </a:endParaRPr>
            </a:p>
          </p:txBody>
        </p:sp>
        <p:graphicFrame>
          <p:nvGraphicFramePr>
            <p:cNvPr id="100358"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100370" name="Equation" r:id="rId9" imgW="596900" imgH="901700" progId="Equation.DSMT4">
                    <p:embed/>
                  </p:oleObj>
                </mc:Choice>
                <mc:Fallback>
                  <p:oleObj name="Equation" r:id="rId9" imgW="596900" imgH="901700" progId="Equation.DSMT4">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9"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100371" name="Equation" r:id="rId11" imgW="927100" imgH="749300" progId="Equation.DSMT4">
                    <p:embed/>
                  </p:oleObj>
                </mc:Choice>
                <mc:Fallback>
                  <p:oleObj name="Equation" r:id="rId11" imgW="927100" imgH="74930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0"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100372" name="Equation" r:id="rId13" imgW="634725" imgH="1307532" progId="Equation.DSMT4">
                    <p:embed/>
                  </p:oleObj>
                </mc:Choice>
                <mc:Fallback>
                  <p:oleObj name="Equation" r:id="rId13" imgW="634725" imgH="1307532" progId="Equation.DSMT4">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48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79FB5626-4B99-4B03-AFA3-74AB7F2F716A}" type="slidenum">
              <a:rPr lang="en-US" sz="1400" smtClean="0">
                <a:solidFill>
                  <a:srgbClr val="000000"/>
                </a:solidFill>
                <a:latin typeface="Times" pitchFamily="18" charset="0"/>
              </a:rPr>
              <a:pPr/>
              <a:t>70</a:t>
            </a:fld>
            <a:endParaRPr lang="en-US" sz="1400" smtClean="0">
              <a:solidFill>
                <a:srgbClr val="000000"/>
              </a:solidFill>
              <a:latin typeface="Times" pitchFamily="18" charset="0"/>
            </a:endParaRPr>
          </a:p>
        </p:txBody>
      </p:sp>
      <p:sp>
        <p:nvSpPr>
          <p:cNvPr id="164867" name="Rectangle 2"/>
          <p:cNvSpPr>
            <a:spLocks noChangeArrowheads="1"/>
          </p:cNvSpPr>
          <p:nvPr/>
        </p:nvSpPr>
        <p:spPr bwMode="auto">
          <a:xfrm>
            <a:off x="431800" y="850900"/>
            <a:ext cx="8221663"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u="sng">
                <a:solidFill>
                  <a:srgbClr val="19066A"/>
                </a:solidFill>
              </a:rPr>
              <a:t>Biology is Easier than Physics</a:t>
            </a:r>
          </a:p>
          <a:p>
            <a:pPr algn="ctr"/>
            <a:endParaRPr lang="en-US" sz="3600" b="1" u="sng">
              <a:solidFill>
                <a:srgbClr val="19066A"/>
              </a:solidFill>
            </a:endParaRPr>
          </a:p>
          <a:p>
            <a:pPr algn="ctr"/>
            <a:r>
              <a:rPr lang="en-US" sz="3600" b="1">
                <a:solidFill>
                  <a:srgbClr val="19066A"/>
                </a:solidFill>
              </a:rPr>
              <a:t>Reduced Models Exist*</a:t>
            </a:r>
          </a:p>
          <a:p>
            <a:pPr algn="ctr"/>
            <a:r>
              <a:rPr lang="en-US" sz="3600" b="1">
                <a:solidFill>
                  <a:srgbClr val="19066A"/>
                </a:solidFill>
              </a:rPr>
              <a:t> </a:t>
            </a:r>
            <a:r>
              <a:rPr lang="en-US" sz="2400">
                <a:solidFill>
                  <a:srgbClr val="19066A"/>
                </a:solidFill>
              </a:rPr>
              <a:t>for important biological functions</a:t>
            </a:r>
            <a:endParaRPr lang="en-US" sz="3600">
              <a:solidFill>
                <a:srgbClr val="19066A"/>
              </a:solidFill>
            </a:endParaRPr>
          </a:p>
          <a:p>
            <a:pPr algn="ctr"/>
            <a:r>
              <a:rPr lang="en-US" sz="2400" b="1">
                <a:solidFill>
                  <a:srgbClr val="19066A"/>
                </a:solidFill>
              </a:rPr>
              <a:t>or the </a:t>
            </a:r>
          </a:p>
          <a:p>
            <a:pPr algn="ctr"/>
            <a:r>
              <a:rPr lang="en-US" sz="3600" b="1">
                <a:solidFill>
                  <a:srgbClr val="19066A"/>
                </a:solidFill>
              </a:rPr>
              <a:t>Animal would not survive</a:t>
            </a:r>
          </a:p>
          <a:p>
            <a:pPr algn="ctr"/>
            <a:r>
              <a:rPr lang="en-US" sz="2400" b="1">
                <a:solidFill>
                  <a:srgbClr val="19066A"/>
                </a:solidFill>
              </a:rPr>
              <a:t> to reproduce</a:t>
            </a:r>
            <a:endParaRPr lang="en-US" b="1">
              <a:solidFill>
                <a:srgbClr val="19066A"/>
              </a:solidFill>
            </a:endParaRPr>
          </a:p>
          <a:p>
            <a:pPr algn="ctr"/>
            <a:endParaRPr lang="en-US" b="1">
              <a:solidFill>
                <a:srgbClr val="19066A"/>
              </a:solidFill>
            </a:endParaRPr>
          </a:p>
          <a:p>
            <a:pPr algn="ctr"/>
            <a:endParaRPr lang="en-US" b="1">
              <a:solidFill>
                <a:srgbClr val="19066A"/>
              </a:solidFill>
            </a:endParaRPr>
          </a:p>
        </p:txBody>
      </p:sp>
      <p:sp>
        <p:nvSpPr>
          <p:cNvPr id="164868" name="TextBox 3"/>
          <p:cNvSpPr txBox="1">
            <a:spLocks noChangeArrowheads="1"/>
          </p:cNvSpPr>
          <p:nvPr/>
        </p:nvSpPr>
        <p:spPr bwMode="auto">
          <a:xfrm>
            <a:off x="1219200" y="5075238"/>
            <a:ext cx="70945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b="1">
                <a:solidFill>
                  <a:srgbClr val="19066A"/>
                </a:solidFill>
              </a:rPr>
              <a:t>*</a:t>
            </a:r>
            <a:r>
              <a:rPr lang="en-US">
                <a:solidFill>
                  <a:srgbClr val="19066A"/>
                </a:solidFill>
              </a:rPr>
              <a:t>Evolution provides the existence theorems and uniqueness conditions</a:t>
            </a:r>
            <a:br>
              <a:rPr lang="en-US">
                <a:solidFill>
                  <a:srgbClr val="19066A"/>
                </a:solidFill>
              </a:rPr>
            </a:br>
            <a:r>
              <a:rPr lang="en-US">
                <a:solidFill>
                  <a:srgbClr val="19066A"/>
                </a:solidFill>
              </a:rPr>
              <a:t> so hard to find in theory of inverse problems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5890"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BA96BFB-4C08-48C6-8899-9F785B914A9A}" type="slidenum">
              <a:rPr lang="en-US" sz="1400" smtClean="0">
                <a:solidFill>
                  <a:srgbClr val="000000"/>
                </a:solidFill>
                <a:latin typeface="Times" pitchFamily="18" charset="0"/>
              </a:rPr>
              <a:pPr/>
              <a:t>71</a:t>
            </a:fld>
            <a:endParaRPr lang="en-US" sz="1400" smtClean="0">
              <a:solidFill>
                <a:srgbClr val="000000"/>
              </a:solidFill>
              <a:latin typeface="Times" pitchFamily="18" charset="0"/>
            </a:endParaRPr>
          </a:p>
        </p:txBody>
      </p:sp>
      <p:sp>
        <p:nvSpPr>
          <p:cNvPr id="165891" name="Text Box 2"/>
          <p:cNvSpPr txBox="1">
            <a:spLocks noChangeArrowheads="1"/>
          </p:cNvSpPr>
          <p:nvPr>
            <p:custDataLst>
              <p:tags r:id="rId4"/>
            </p:custDataLst>
          </p:nvPr>
        </p:nvSpPr>
        <p:spPr bwMode="auto">
          <a:xfrm>
            <a:off x="104775" y="536575"/>
            <a:ext cx="91440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10000"/>
              </a:spcBef>
            </a:pPr>
            <a:endParaRPr lang="en-US" sz="1100" i="1">
              <a:solidFill>
                <a:srgbClr val="000066"/>
              </a:solidFill>
            </a:endParaRPr>
          </a:p>
          <a:p>
            <a:pPr algn="ctr" eaLnBrk="1" hangingPunct="1"/>
            <a:r>
              <a:rPr lang="en-US" sz="3200" b="1">
                <a:solidFill>
                  <a:srgbClr val="19066A"/>
                </a:solidFill>
              </a:rPr>
              <a:t>Biology is Easier than Physics</a:t>
            </a:r>
          </a:p>
          <a:p>
            <a:pPr algn="ctr" eaLnBrk="1" hangingPunct="1">
              <a:spcBef>
                <a:spcPct val="10000"/>
              </a:spcBef>
            </a:pPr>
            <a:endParaRPr lang="en-US" sz="3200" b="1" i="1">
              <a:solidFill>
                <a:srgbClr val="19194D"/>
              </a:solidFill>
            </a:endParaRPr>
          </a:p>
          <a:p>
            <a:pPr algn="ctr" eaLnBrk="1" hangingPunct="1">
              <a:spcBef>
                <a:spcPct val="10000"/>
              </a:spcBef>
            </a:pPr>
            <a:endParaRPr lang="en-US" sz="3200" b="1" i="1" u="sng">
              <a:solidFill>
                <a:srgbClr val="19066A"/>
              </a:solidFill>
            </a:endParaRPr>
          </a:p>
          <a:p>
            <a:pPr algn="ctr" eaLnBrk="1" hangingPunct="1">
              <a:spcBef>
                <a:spcPct val="10000"/>
              </a:spcBef>
            </a:pPr>
            <a:r>
              <a:rPr lang="en-US" sz="4000" b="1" u="sng">
                <a:solidFill>
                  <a:srgbClr val="19066A"/>
                </a:solidFill>
              </a:rPr>
              <a:t>Biology Says a Simple Model Exists</a:t>
            </a:r>
          </a:p>
          <a:p>
            <a:pPr algn="ctr" eaLnBrk="1" hangingPunct="1">
              <a:spcBef>
                <a:spcPct val="10000"/>
              </a:spcBef>
            </a:pPr>
            <a:r>
              <a:rPr lang="en-US" sz="3200" b="1">
                <a:solidFill>
                  <a:srgbClr val="19066A"/>
                </a:solidFill>
              </a:rPr>
              <a:t/>
            </a:r>
            <a:br>
              <a:rPr lang="en-US" sz="3200" b="1">
                <a:solidFill>
                  <a:srgbClr val="19066A"/>
                </a:solidFill>
              </a:rPr>
            </a:br>
            <a:r>
              <a:rPr lang="en-US" sz="3200" b="1">
                <a:solidFill>
                  <a:srgbClr val="19066A"/>
                </a:solidFill>
              </a:rPr>
              <a:t>Existence of Life </a:t>
            </a:r>
          </a:p>
          <a:p>
            <a:pPr algn="ctr" eaLnBrk="1" hangingPunct="1">
              <a:spcBef>
                <a:spcPct val="10000"/>
              </a:spcBef>
            </a:pPr>
            <a:r>
              <a:rPr lang="en-US" sz="3200" b="1">
                <a:solidFill>
                  <a:srgbClr val="19066A"/>
                </a:solidFill>
              </a:rPr>
              <a:t>Implies Existence of a Simple Model</a:t>
            </a:r>
            <a:endParaRPr lang="en-US" sz="1800" b="1">
              <a:solidFill>
                <a:srgbClr val="19066A"/>
              </a:solidFill>
            </a:endParaRPr>
          </a:p>
          <a:p>
            <a:pPr algn="ctr" eaLnBrk="1" hangingPunct="1">
              <a:spcBef>
                <a:spcPct val="10000"/>
              </a:spcBef>
            </a:pPr>
            <a:endParaRPr lang="en-US" sz="1400">
              <a:solidFill>
                <a:srgbClr val="19194D"/>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6914"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F0F8FA38-7330-44E4-B3AF-8CAD32DE575E}" type="slidenum">
              <a:rPr lang="en-US" sz="1400" smtClean="0">
                <a:solidFill>
                  <a:srgbClr val="000000"/>
                </a:solidFill>
                <a:latin typeface="Times" pitchFamily="18" charset="0"/>
              </a:rPr>
              <a:pPr/>
              <a:t>72</a:t>
            </a:fld>
            <a:endParaRPr lang="en-US" sz="1400" smtClean="0">
              <a:solidFill>
                <a:srgbClr val="000000"/>
              </a:solidFill>
              <a:latin typeface="Times" pitchFamily="18" charset="0"/>
            </a:endParaRPr>
          </a:p>
        </p:txBody>
      </p:sp>
      <p:sp>
        <p:nvSpPr>
          <p:cNvPr id="166915" name="Text Box 2"/>
          <p:cNvSpPr txBox="1">
            <a:spLocks noChangeArrowheads="1"/>
          </p:cNvSpPr>
          <p:nvPr>
            <p:custDataLst>
              <p:tags r:id="rId4"/>
            </p:custDataLst>
          </p:nvPr>
        </p:nvSpPr>
        <p:spPr bwMode="auto">
          <a:xfrm>
            <a:off x="0" y="14288"/>
            <a:ext cx="91440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10000"/>
              </a:spcBef>
            </a:pPr>
            <a:endParaRPr lang="en-US" sz="1100" i="1">
              <a:solidFill>
                <a:srgbClr val="000066"/>
              </a:solidFill>
            </a:endParaRPr>
          </a:p>
          <a:p>
            <a:pPr algn="ctr" eaLnBrk="1" hangingPunct="1">
              <a:spcBef>
                <a:spcPct val="10000"/>
              </a:spcBef>
            </a:pPr>
            <a:r>
              <a:rPr lang="en-US" sz="2800" b="1" u="sng">
                <a:solidFill>
                  <a:srgbClr val="19066A"/>
                </a:solidFill>
              </a:rPr>
              <a:t>Existence of Life </a:t>
            </a:r>
          </a:p>
          <a:p>
            <a:pPr algn="ctr" eaLnBrk="1" hangingPunct="1">
              <a:spcBef>
                <a:spcPct val="10000"/>
              </a:spcBef>
            </a:pPr>
            <a:r>
              <a:rPr lang="en-US" sz="2000">
                <a:solidFill>
                  <a:srgbClr val="19066A"/>
                </a:solidFill>
              </a:rPr>
              <a:t>implies the </a:t>
            </a:r>
          </a:p>
          <a:p>
            <a:pPr algn="ctr" eaLnBrk="1" hangingPunct="1">
              <a:spcBef>
                <a:spcPct val="10000"/>
              </a:spcBef>
            </a:pPr>
            <a:r>
              <a:rPr lang="en-US" sz="2800" b="1">
                <a:solidFill>
                  <a:srgbClr val="19066A"/>
                </a:solidFill>
              </a:rPr>
              <a:t>Existence of Robust Multiscale Models</a:t>
            </a:r>
          </a:p>
          <a:p>
            <a:pPr algn="ctr" eaLnBrk="1" hangingPunct="1">
              <a:spcBef>
                <a:spcPct val="10000"/>
              </a:spcBef>
            </a:pPr>
            <a:endParaRPr lang="en-US" b="1">
              <a:solidFill>
                <a:srgbClr val="19066A"/>
              </a:solidFill>
            </a:endParaRPr>
          </a:p>
        </p:txBody>
      </p:sp>
      <p:sp>
        <p:nvSpPr>
          <p:cNvPr id="166916" name="TextBox 1"/>
          <p:cNvSpPr txBox="1">
            <a:spLocks noChangeArrowheads="1"/>
          </p:cNvSpPr>
          <p:nvPr/>
        </p:nvSpPr>
        <p:spPr bwMode="auto">
          <a:xfrm>
            <a:off x="26988" y="2124075"/>
            <a:ext cx="90900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4400" b="1">
                <a:solidFill>
                  <a:srgbClr val="19066A"/>
                </a:solidFill>
              </a:rPr>
              <a:t>Biology Says</a:t>
            </a:r>
            <a:br>
              <a:rPr lang="en-US" sz="4400" b="1">
                <a:solidFill>
                  <a:srgbClr val="19066A"/>
                </a:solidFill>
              </a:rPr>
            </a:br>
            <a:r>
              <a:rPr lang="en-US" sz="4400" b="1">
                <a:solidFill>
                  <a:srgbClr val="19066A"/>
                </a:solidFill>
              </a:rPr>
              <a:t> </a:t>
            </a:r>
            <a:r>
              <a:rPr lang="en-US" sz="3600" b="1">
                <a:solidFill>
                  <a:srgbClr val="19066A"/>
                </a:solidFill>
              </a:rPr>
              <a:t>there is a </a:t>
            </a:r>
            <a:r>
              <a:rPr lang="en-US" sz="4400" b="1">
                <a:solidFill>
                  <a:srgbClr val="19066A"/>
                </a:solidFill>
              </a:rPr>
              <a:t/>
            </a:r>
            <a:br>
              <a:rPr lang="en-US" sz="4400" b="1">
                <a:solidFill>
                  <a:srgbClr val="19066A"/>
                </a:solidFill>
              </a:rPr>
            </a:br>
            <a:r>
              <a:rPr lang="en-US" sz="4800" b="1" u="sng">
                <a:solidFill>
                  <a:srgbClr val="19066A"/>
                </a:solidFill>
              </a:rPr>
              <a:t>Simple Model </a:t>
            </a:r>
            <a:r>
              <a:rPr lang="en-US" sz="4400" b="1" u="sng">
                <a:solidFill>
                  <a:srgbClr val="19066A"/>
                </a:solidFill>
              </a:rPr>
              <a:t>of</a:t>
            </a:r>
            <a:r>
              <a:rPr lang="en-US" sz="4400" u="sng">
                <a:solidFill>
                  <a:srgbClr val="19066A"/>
                </a:solidFill>
              </a:rPr>
              <a:t> </a:t>
            </a:r>
            <a:r>
              <a:rPr lang="en-US" sz="4800" b="1" u="sng">
                <a:solidFill>
                  <a:srgbClr val="19066A"/>
                </a:solidFill>
              </a:rPr>
              <a:t>Specificity</a:t>
            </a:r>
          </a:p>
          <a:p>
            <a:pPr algn="ctr" eaLnBrk="1" hangingPunct="1"/>
            <a:r>
              <a:rPr lang="en-US" sz="3200">
                <a:solidFill>
                  <a:srgbClr val="19066A"/>
                </a:solidFill>
              </a:rPr>
              <a:t>and other vital functions</a:t>
            </a:r>
            <a:endParaRPr lang="en-US" sz="3200">
              <a:solidFill>
                <a:srgbClr val="00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793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1DA3F8F6-1090-4E6F-9035-C74FF405AB84}" type="slidenum">
              <a:rPr lang="en-US" sz="1400" smtClean="0">
                <a:solidFill>
                  <a:srgbClr val="19066A"/>
                </a:solidFill>
                <a:latin typeface="Times" pitchFamily="18" charset="0"/>
              </a:rPr>
              <a:pPr/>
              <a:t>73</a:t>
            </a:fld>
            <a:endParaRPr lang="en-US" sz="1400" smtClean="0">
              <a:solidFill>
                <a:srgbClr val="19066A"/>
              </a:solidFill>
              <a:latin typeface="Times" pitchFamily="18" charset="0"/>
            </a:endParaRPr>
          </a:p>
        </p:txBody>
      </p:sp>
      <p:sp>
        <p:nvSpPr>
          <p:cNvPr id="167939" name="TextBox 2"/>
          <p:cNvSpPr txBox="1">
            <a:spLocks noChangeArrowheads="1"/>
          </p:cNvSpPr>
          <p:nvPr/>
        </p:nvSpPr>
        <p:spPr bwMode="auto">
          <a:xfrm>
            <a:off x="287338" y="598488"/>
            <a:ext cx="8474075"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endParaRPr lang="en-US" sz="2000" b="1">
              <a:solidFill>
                <a:srgbClr val="19066A"/>
              </a:solidFill>
            </a:endParaRPr>
          </a:p>
          <a:p>
            <a:pPr algn="ctr" eaLnBrk="1" hangingPunct="1"/>
            <a:r>
              <a:rPr lang="en-US" sz="3200" b="1">
                <a:solidFill>
                  <a:srgbClr val="19066A"/>
                </a:solidFill>
              </a:rPr>
              <a:t>Reduced models are the adaptation</a:t>
            </a:r>
            <a:r>
              <a:rPr lang="en-US" sz="2000" b="1">
                <a:solidFill>
                  <a:srgbClr val="19066A"/>
                </a:solidFill>
              </a:rPr>
              <a:t> </a:t>
            </a:r>
            <a:br>
              <a:rPr lang="en-US" sz="2000" b="1">
                <a:solidFill>
                  <a:srgbClr val="19066A"/>
                </a:solidFill>
              </a:rPr>
            </a:br>
            <a:r>
              <a:rPr lang="en-US" sz="2000" b="1">
                <a:solidFill>
                  <a:srgbClr val="19066A"/>
                </a:solidFill>
              </a:rPr>
              <a:t>created by evolution </a:t>
            </a:r>
            <a:br>
              <a:rPr lang="en-US" sz="2000" b="1">
                <a:solidFill>
                  <a:srgbClr val="19066A"/>
                </a:solidFill>
              </a:rPr>
            </a:br>
            <a:r>
              <a:rPr lang="en-US" sz="2000" b="1">
                <a:solidFill>
                  <a:srgbClr val="19066A"/>
                </a:solidFill>
              </a:rPr>
              <a:t>to perform the biological function of selectivity</a:t>
            </a:r>
          </a:p>
          <a:p>
            <a:pPr algn="ctr" eaLnBrk="1" hangingPunct="1"/>
            <a:endParaRPr lang="en-US" sz="2000" b="1">
              <a:solidFill>
                <a:srgbClr val="19066A"/>
              </a:solidFill>
            </a:endParaRPr>
          </a:p>
          <a:p>
            <a:pPr algn="ctr" eaLnBrk="1" hangingPunct="1"/>
            <a:endParaRPr lang="en-US" sz="2000" b="1">
              <a:solidFill>
                <a:srgbClr val="19066A"/>
              </a:solidFill>
            </a:endParaRPr>
          </a:p>
          <a:p>
            <a:pPr algn="ctr" eaLnBrk="1" hangingPunct="1"/>
            <a:r>
              <a:rPr lang="en-US" sz="4000" b="1" u="sng">
                <a:solidFill>
                  <a:srgbClr val="19066A"/>
                </a:solidFill>
              </a:rPr>
              <a:t>Inverse Methods</a:t>
            </a:r>
            <a:r>
              <a:rPr lang="en-US" sz="4000" b="1">
                <a:solidFill>
                  <a:srgbClr val="19066A"/>
                </a:solidFill>
              </a:rPr>
              <a:t> </a:t>
            </a:r>
            <a:br>
              <a:rPr lang="en-US" sz="4000" b="1">
                <a:solidFill>
                  <a:srgbClr val="19066A"/>
                </a:solidFill>
              </a:rPr>
            </a:br>
            <a:r>
              <a:rPr lang="en-US" sz="2800" b="1">
                <a:solidFill>
                  <a:srgbClr val="19066A"/>
                </a:solidFill>
              </a:rPr>
              <a:t>are needed to</a:t>
            </a:r>
          </a:p>
          <a:p>
            <a:pPr algn="ctr" eaLnBrk="1" hangingPunct="1"/>
            <a:r>
              <a:rPr lang="en-US" sz="4000" b="1">
                <a:solidFill>
                  <a:srgbClr val="19066A"/>
                </a:solidFill>
              </a:rPr>
              <a:t>Establish the Reduced Model</a:t>
            </a:r>
          </a:p>
          <a:p>
            <a:pPr algn="ctr" eaLnBrk="1" hangingPunct="1"/>
            <a:r>
              <a:rPr lang="en-US" sz="2800" b="1">
                <a:solidFill>
                  <a:srgbClr val="19066A"/>
                </a:solidFill>
              </a:rPr>
              <a:t>and its Parameters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idx="1"/>
          </p:nvPr>
        </p:nvSpPr>
        <p:spPr>
          <a:xfrm>
            <a:off x="0" y="857250"/>
            <a:ext cx="9258300" cy="2611438"/>
          </a:xfrm>
        </p:spPr>
        <p:txBody>
          <a:bodyPr/>
          <a:lstStyle/>
          <a:p>
            <a:pPr algn="ctr" eaLnBrk="1" hangingPunct="1">
              <a:buFontTx/>
              <a:buNone/>
            </a:pPr>
            <a:r>
              <a:rPr lang="en-US" sz="4400" b="1" smtClean="0">
                <a:solidFill>
                  <a:srgbClr val="19066A"/>
                </a:solidFill>
              </a:rPr>
              <a:t>Inverse Problems</a:t>
            </a:r>
          </a:p>
          <a:p>
            <a:pPr algn="ctr" eaLnBrk="1" hangingPunct="1">
              <a:buFontTx/>
              <a:buNone/>
            </a:pPr>
            <a:r>
              <a:rPr lang="en-US" smtClean="0">
                <a:solidFill>
                  <a:srgbClr val="19066A"/>
                </a:solidFill>
              </a:rPr>
              <a:t>Badly posed, </a:t>
            </a:r>
            <a:br>
              <a:rPr lang="en-US" smtClean="0">
                <a:solidFill>
                  <a:srgbClr val="19066A"/>
                </a:solidFill>
              </a:rPr>
            </a:br>
            <a:r>
              <a:rPr lang="en-US" smtClean="0">
                <a:solidFill>
                  <a:srgbClr val="19066A"/>
                </a:solidFill>
              </a:rPr>
              <a:t>simultaneously over and under determined.</a:t>
            </a:r>
            <a:br>
              <a:rPr lang="en-US" smtClean="0">
                <a:solidFill>
                  <a:srgbClr val="19066A"/>
                </a:solidFill>
              </a:rPr>
            </a:br>
            <a:endParaRPr lang="en-US" smtClean="0">
              <a:solidFill>
                <a:srgbClr val="19066A"/>
              </a:solidFill>
            </a:endParaRPr>
          </a:p>
          <a:p>
            <a:pPr algn="ctr" eaLnBrk="1" hangingPunct="1">
              <a:buFontTx/>
              <a:buNone/>
            </a:pPr>
            <a:r>
              <a:rPr lang="en-US" b="1" i="1" u="sng" smtClean="0">
                <a:solidFill>
                  <a:srgbClr val="19066A"/>
                </a:solidFill>
              </a:rPr>
              <a:t>Exact choice of question and data are crucial</a:t>
            </a:r>
            <a:endParaRPr lang="en-US" sz="4400" b="1" i="1" u="sng" smtClean="0">
              <a:solidFill>
                <a:srgbClr val="19066A"/>
              </a:solidFill>
            </a:endParaRPr>
          </a:p>
          <a:p>
            <a:pPr algn="ctr" eaLnBrk="1" hangingPunct="1">
              <a:buFontTx/>
              <a:buNone/>
            </a:pPr>
            <a:endParaRPr lang="en-US" sz="4400" b="1" smtClean="0">
              <a:solidFill>
                <a:srgbClr val="19066A"/>
              </a:solidFill>
            </a:endParaRPr>
          </a:p>
        </p:txBody>
      </p:sp>
      <p:sp>
        <p:nvSpPr>
          <p:cNvPr id="16896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F755B2B5-A5ED-40F2-A8C9-A89FF809ADBA}" type="slidenum">
              <a:rPr lang="en-US" sz="1400" smtClean="0">
                <a:solidFill>
                  <a:srgbClr val="000000"/>
                </a:solidFill>
                <a:latin typeface="Times" pitchFamily="18" charset="0"/>
              </a:rPr>
              <a:pPr/>
              <a:t>74</a:t>
            </a:fld>
            <a:endParaRPr lang="en-US" sz="1400" smtClean="0">
              <a:solidFill>
                <a:srgbClr val="000000"/>
              </a:solidFill>
              <a:latin typeface="Times" pitchFamily="18" charset="0"/>
            </a:endParaRPr>
          </a:p>
        </p:txBody>
      </p:sp>
      <p:sp>
        <p:nvSpPr>
          <p:cNvPr id="168964" name="TextBox 3"/>
          <p:cNvSpPr txBox="1">
            <a:spLocks noChangeArrowheads="1"/>
          </p:cNvSpPr>
          <p:nvPr>
            <p:custDataLst>
              <p:tags r:id="rId2"/>
            </p:custDataLst>
          </p:nvPr>
        </p:nvSpPr>
        <p:spPr bwMode="auto">
          <a:xfrm>
            <a:off x="717550" y="4687888"/>
            <a:ext cx="74930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b="1">
                <a:solidFill>
                  <a:srgbClr val="19066A"/>
                </a:solidFill>
              </a:rPr>
              <a:t>Underlying Math Problem </a:t>
            </a:r>
            <a:br>
              <a:rPr lang="en-US" b="1">
                <a:solidFill>
                  <a:srgbClr val="19066A"/>
                </a:solidFill>
              </a:rPr>
            </a:br>
            <a:r>
              <a:rPr lang="en-US" b="1">
                <a:solidFill>
                  <a:srgbClr val="19066A"/>
                </a:solidFill>
              </a:rPr>
              <a:t>(with DFT, noise and systematic error) has actually been solved</a:t>
            </a:r>
          </a:p>
          <a:p>
            <a:pPr algn="ctr" eaLnBrk="1" hangingPunct="1"/>
            <a:r>
              <a:rPr lang="en-US" b="1">
                <a:solidFill>
                  <a:srgbClr val="19066A"/>
                </a:solidFill>
              </a:rPr>
              <a:t>using Tikhonov Regularization as in the  </a:t>
            </a:r>
            <a:br>
              <a:rPr lang="en-US" b="1">
                <a:solidFill>
                  <a:srgbClr val="19066A"/>
                </a:solidFill>
              </a:rPr>
            </a:br>
            <a:r>
              <a:rPr lang="en-US" sz="2000" b="1">
                <a:solidFill>
                  <a:srgbClr val="19066A"/>
                </a:solidFill>
              </a:rPr>
              <a:t>Inverse Problem of a Blast Furnace</a:t>
            </a:r>
            <a:r>
              <a:rPr lang="en-US" sz="1400" b="1">
                <a:solidFill>
                  <a:srgbClr val="19066A"/>
                </a:solidFill>
              </a:rPr>
              <a:t/>
            </a:r>
            <a:br>
              <a:rPr lang="en-US" sz="1400" b="1">
                <a:solidFill>
                  <a:srgbClr val="19066A"/>
                </a:solidFill>
              </a:rPr>
            </a:br>
            <a:r>
              <a:rPr lang="en-US" sz="1400" b="1">
                <a:solidFill>
                  <a:srgbClr val="19066A"/>
                </a:solidFill>
              </a:rPr>
              <a:t> </a:t>
            </a:r>
            <a:r>
              <a:rPr lang="en-US" sz="1400">
                <a:solidFill>
                  <a:srgbClr val="19066A"/>
                </a:solidFill>
              </a:rPr>
              <a:t>Burger, Eisenberg and Engl (2007) SIAM J Applied Math 67: 960-989</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69986" name="Rectangle 2"/>
          <p:cNvSpPr>
            <a:spLocks noGrp="1" noChangeArrowheads="1"/>
          </p:cNvSpPr>
          <p:nvPr>
            <p:ph idx="1"/>
            <p:custDataLst>
              <p:tags r:id="rId3"/>
            </p:custDataLst>
          </p:nvPr>
        </p:nvSpPr>
        <p:spPr>
          <a:xfrm>
            <a:off x="0" y="660400"/>
            <a:ext cx="9258300" cy="5051425"/>
          </a:xfrm>
        </p:spPr>
        <p:txBody>
          <a:bodyPr/>
          <a:lstStyle/>
          <a:p>
            <a:pPr algn="ctr" eaLnBrk="1" hangingPunct="1">
              <a:buFontTx/>
              <a:buNone/>
            </a:pPr>
            <a:r>
              <a:rPr lang="en-US" sz="2800" b="1" smtClean="0">
                <a:solidFill>
                  <a:srgbClr val="19066A"/>
                </a:solidFill>
              </a:rPr>
              <a:t/>
            </a:r>
            <a:br>
              <a:rPr lang="en-US" sz="2800" b="1" smtClean="0">
                <a:solidFill>
                  <a:srgbClr val="19066A"/>
                </a:solidFill>
              </a:rPr>
            </a:br>
            <a:endParaRPr lang="en-US" sz="1400" b="1" smtClean="0">
              <a:solidFill>
                <a:srgbClr val="19066A"/>
              </a:solidFill>
            </a:endParaRPr>
          </a:p>
          <a:p>
            <a:pPr algn="ctr" eaLnBrk="1" hangingPunct="1">
              <a:buFontTx/>
              <a:buNone/>
            </a:pPr>
            <a:r>
              <a:rPr lang="en-US" sz="4000" b="1" smtClean="0">
                <a:solidFill>
                  <a:srgbClr val="19066A"/>
                </a:solidFill>
              </a:rPr>
              <a:t>Inverse Problems</a:t>
            </a:r>
            <a:br>
              <a:rPr lang="en-US" sz="4000" b="1" smtClean="0">
                <a:solidFill>
                  <a:srgbClr val="19066A"/>
                </a:solidFill>
              </a:rPr>
            </a:br>
            <a:r>
              <a:rPr lang="en-US" sz="4000" b="1" smtClean="0">
                <a:solidFill>
                  <a:srgbClr val="19066A"/>
                </a:solidFill>
              </a:rPr>
              <a:t> </a:t>
            </a:r>
            <a:r>
              <a:rPr lang="en-US" sz="2400" i="1" smtClean="0">
                <a:solidFill>
                  <a:srgbClr val="19066A"/>
                </a:solidFill>
              </a:rPr>
              <a:t>Many answers are possible</a:t>
            </a:r>
            <a:br>
              <a:rPr lang="en-US" sz="2400" i="1" smtClean="0">
                <a:solidFill>
                  <a:srgbClr val="19066A"/>
                </a:solidFill>
              </a:rPr>
            </a:br>
            <a:r>
              <a:rPr lang="en-US" sz="2000" b="1" smtClean="0">
                <a:solidFill>
                  <a:srgbClr val="19066A"/>
                </a:solidFill>
              </a:rPr>
              <a:t>Central Issue</a:t>
            </a:r>
          </a:p>
          <a:p>
            <a:pPr algn="ctr" eaLnBrk="1" hangingPunct="1">
              <a:buFontTx/>
              <a:buNone/>
            </a:pPr>
            <a:r>
              <a:rPr lang="en-US" sz="3600" b="1" u="sng" smtClean="0">
                <a:solidFill>
                  <a:srgbClr val="19066A"/>
                </a:solidFill>
              </a:rPr>
              <a:t>Which answer is right?</a:t>
            </a:r>
          </a:p>
          <a:p>
            <a:pPr algn="ctr" eaLnBrk="1" hangingPunct="1">
              <a:buFontTx/>
              <a:buNone/>
            </a:pPr>
            <a:endParaRPr lang="en-US" sz="3600" b="1" u="sng" smtClean="0">
              <a:solidFill>
                <a:srgbClr val="19066A"/>
              </a:solidFill>
            </a:endParaRPr>
          </a:p>
          <a:p>
            <a:pPr algn="ctr" eaLnBrk="1" hangingPunct="1">
              <a:buFontTx/>
              <a:buNone/>
            </a:pPr>
            <a:endParaRPr lang="en-US" sz="2000" b="1" smtClean="0">
              <a:solidFill>
                <a:srgbClr val="19066A"/>
              </a:solidFill>
            </a:endParaRPr>
          </a:p>
          <a:p>
            <a:pPr algn="ctr" eaLnBrk="1" hangingPunct="1">
              <a:buFontTx/>
              <a:buNone/>
            </a:pPr>
            <a:endParaRPr lang="en-US" sz="4400" b="1" u="sng" smtClean="0">
              <a:solidFill>
                <a:srgbClr val="19066A"/>
              </a:solidFill>
            </a:endParaRPr>
          </a:p>
        </p:txBody>
      </p:sp>
      <p:sp>
        <p:nvSpPr>
          <p:cNvPr id="169987" name="Slide Number Placeholder 5"/>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E7C1DB08-43FB-4C58-8BC6-6724EC8F45B2}" type="slidenum">
              <a:rPr lang="en-US" sz="1400" smtClean="0">
                <a:solidFill>
                  <a:srgbClr val="000000"/>
                </a:solidFill>
                <a:latin typeface="Times" pitchFamily="18" charset="0"/>
              </a:rPr>
              <a:pPr/>
              <a:t>75</a:t>
            </a:fld>
            <a:endParaRPr lang="en-US" sz="1400" smtClean="0">
              <a:solidFill>
                <a:srgbClr val="000000"/>
              </a:solidFill>
              <a:latin typeface="Times" pitchFamily="18" charset="0"/>
            </a:endParaRPr>
          </a:p>
        </p:txBody>
      </p:sp>
      <p:sp>
        <p:nvSpPr>
          <p:cNvPr id="169988" name="TextBox 4"/>
          <p:cNvSpPr txBox="1">
            <a:spLocks noChangeArrowheads="1"/>
          </p:cNvSpPr>
          <p:nvPr>
            <p:custDataLst>
              <p:tags r:id="rId5"/>
            </p:custDataLst>
          </p:nvPr>
        </p:nvSpPr>
        <p:spPr bwMode="auto">
          <a:xfrm>
            <a:off x="958850" y="295275"/>
            <a:ext cx="7499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i="1">
                <a:solidFill>
                  <a:srgbClr val="19066A"/>
                </a:solidFill>
              </a:rPr>
              <a:t>Modelers and Mathematicians,  Bioengineers:</a:t>
            </a:r>
            <a:r>
              <a:rPr lang="en-US" sz="1400">
                <a:solidFill>
                  <a:srgbClr val="19066A"/>
                </a:solidFill>
              </a:rPr>
              <a:t> </a:t>
            </a:r>
            <a:r>
              <a:rPr lang="en-US" sz="1400" b="1">
                <a:solidFill>
                  <a:srgbClr val="19066A"/>
                </a:solidFill>
              </a:rPr>
              <a:t>this is reverse engineering</a:t>
            </a:r>
            <a:endParaRPr lang="en-US" b="1">
              <a:solidFill>
                <a:srgbClr val="19066A"/>
              </a:solidFill>
            </a:endParaRPr>
          </a:p>
        </p:txBody>
      </p:sp>
      <p:sp>
        <p:nvSpPr>
          <p:cNvPr id="169989" name="TextBox 3"/>
          <p:cNvSpPr txBox="1">
            <a:spLocks noChangeArrowheads="1"/>
          </p:cNvSpPr>
          <p:nvPr>
            <p:custDataLst>
              <p:tags r:id="rId6"/>
            </p:custDataLst>
          </p:nvPr>
        </p:nvSpPr>
        <p:spPr bwMode="auto">
          <a:xfrm>
            <a:off x="717550" y="4687888"/>
            <a:ext cx="74930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b="1">
                <a:solidFill>
                  <a:srgbClr val="19066A"/>
                </a:solidFill>
              </a:rPr>
              <a:t>Underlying Math Problem </a:t>
            </a:r>
            <a:br>
              <a:rPr lang="en-US" b="1">
                <a:solidFill>
                  <a:srgbClr val="19066A"/>
                </a:solidFill>
              </a:rPr>
            </a:br>
            <a:r>
              <a:rPr lang="en-US" b="1">
                <a:solidFill>
                  <a:srgbClr val="19066A"/>
                </a:solidFill>
              </a:rPr>
              <a:t>(with DFT, noise and systematic error) has actually been solved</a:t>
            </a:r>
          </a:p>
          <a:p>
            <a:pPr algn="ctr" eaLnBrk="1" hangingPunct="1"/>
            <a:r>
              <a:rPr lang="en-US" b="1">
                <a:solidFill>
                  <a:srgbClr val="19066A"/>
                </a:solidFill>
              </a:rPr>
              <a:t>using Tikhonov Regularization as in the  </a:t>
            </a:r>
            <a:br>
              <a:rPr lang="en-US" b="1">
                <a:solidFill>
                  <a:srgbClr val="19066A"/>
                </a:solidFill>
              </a:rPr>
            </a:br>
            <a:r>
              <a:rPr lang="en-US" sz="2000" b="1">
                <a:solidFill>
                  <a:srgbClr val="19066A"/>
                </a:solidFill>
              </a:rPr>
              <a:t>Inverse Problem of a Blast Furnace</a:t>
            </a:r>
            <a:r>
              <a:rPr lang="en-US" sz="1400" b="1">
                <a:solidFill>
                  <a:srgbClr val="19066A"/>
                </a:solidFill>
              </a:rPr>
              <a:t/>
            </a:r>
            <a:br>
              <a:rPr lang="en-US" sz="1400" b="1">
                <a:solidFill>
                  <a:srgbClr val="19066A"/>
                </a:solidFill>
              </a:rPr>
            </a:br>
            <a:r>
              <a:rPr lang="en-US" sz="1400" b="1">
                <a:solidFill>
                  <a:srgbClr val="19066A"/>
                </a:solidFill>
              </a:rPr>
              <a:t> </a:t>
            </a:r>
            <a:r>
              <a:rPr lang="en-US" sz="1400">
                <a:solidFill>
                  <a:srgbClr val="19066A"/>
                </a:solidFill>
              </a:rPr>
              <a:t>Burger, Eisenberg and Engl (2007) SIAM J Applied Math 67: 960-989</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idx="1"/>
            <p:custDataLst>
              <p:tags r:id="rId3"/>
            </p:custDataLst>
          </p:nvPr>
        </p:nvSpPr>
        <p:spPr>
          <a:xfrm>
            <a:off x="0" y="0"/>
            <a:ext cx="9258300" cy="5051425"/>
          </a:xfrm>
        </p:spPr>
        <p:txBody>
          <a:bodyPr/>
          <a:lstStyle/>
          <a:p>
            <a:pPr algn="ctr" eaLnBrk="1" hangingPunct="1">
              <a:buFontTx/>
              <a:buNone/>
              <a:defRPr/>
            </a:pPr>
            <a:r>
              <a:rPr lang="en-US" sz="1200" b="1" dirty="0" smtClean="0">
                <a:solidFill>
                  <a:schemeClr val="accent2">
                    <a:lumMod val="75000"/>
                  </a:schemeClr>
                </a:solidFill>
              </a:rPr>
              <a:t>How does the</a:t>
            </a:r>
            <a:r>
              <a:rPr lang="en-US" sz="1800" b="1" dirty="0" smtClean="0">
                <a:solidFill>
                  <a:schemeClr val="accent2">
                    <a:lumMod val="75000"/>
                  </a:schemeClr>
                </a:solidFill>
              </a:rPr>
              <a:t> </a:t>
            </a:r>
            <a:br>
              <a:rPr lang="en-US" sz="1800" b="1" dirty="0" smtClean="0">
                <a:solidFill>
                  <a:schemeClr val="accent2">
                    <a:lumMod val="75000"/>
                  </a:schemeClr>
                </a:solidFill>
              </a:rPr>
            </a:br>
            <a:r>
              <a:rPr lang="en-US" sz="1800" b="1" dirty="0" smtClean="0">
                <a:solidFill>
                  <a:schemeClr val="accent2">
                    <a:lumMod val="75000"/>
                  </a:schemeClr>
                </a:solidFill>
              </a:rPr>
              <a:t>Channel control Selectivity?</a:t>
            </a:r>
            <a:endParaRPr lang="en-US" b="1" dirty="0" smtClean="0">
              <a:solidFill>
                <a:schemeClr val="accent2">
                  <a:lumMod val="75000"/>
                </a:schemeClr>
              </a:solidFill>
            </a:endParaRPr>
          </a:p>
          <a:p>
            <a:pPr algn="ctr" eaLnBrk="1" hangingPunct="1">
              <a:buFontTx/>
              <a:buNone/>
              <a:defRPr/>
            </a:pPr>
            <a:r>
              <a:rPr lang="en-US" sz="2400" b="1" dirty="0" smtClean="0">
                <a:solidFill>
                  <a:schemeClr val="accent2">
                    <a:lumMod val="75000"/>
                  </a:schemeClr>
                </a:solidFill>
              </a:rPr>
              <a:t>Inverse Problems: many answers possible</a:t>
            </a:r>
            <a:endParaRPr lang="en-US" sz="4000" b="1" dirty="0" smtClean="0">
              <a:solidFill>
                <a:schemeClr val="accent2">
                  <a:lumMod val="75000"/>
                </a:schemeClr>
              </a:solidFill>
            </a:endParaRPr>
          </a:p>
          <a:p>
            <a:pPr algn="ctr" eaLnBrk="1" hangingPunct="1">
              <a:buFontTx/>
              <a:buNone/>
              <a:defRPr/>
            </a:pPr>
            <a:r>
              <a:rPr lang="en-US" sz="2000" dirty="0" smtClean="0">
                <a:solidFill>
                  <a:schemeClr val="accent2">
                    <a:lumMod val="75000"/>
                  </a:schemeClr>
                </a:solidFill>
              </a:rPr>
              <a:t>Central Issue</a:t>
            </a:r>
          </a:p>
          <a:p>
            <a:pPr algn="ctr" eaLnBrk="1" hangingPunct="1">
              <a:buFontTx/>
              <a:buNone/>
              <a:defRPr/>
            </a:pPr>
            <a:r>
              <a:rPr lang="en-US" sz="2000" b="1" u="sng" dirty="0" smtClean="0">
                <a:solidFill>
                  <a:schemeClr val="accent2">
                    <a:lumMod val="75000"/>
                  </a:schemeClr>
                </a:solidFill>
              </a:rPr>
              <a:t>Which answer is right?</a:t>
            </a:r>
          </a:p>
          <a:p>
            <a:pPr algn="ctr" eaLnBrk="1" hangingPunct="1">
              <a:buFontTx/>
              <a:buNone/>
              <a:defRPr/>
            </a:pPr>
            <a:endParaRPr lang="en-US" sz="2000" b="1" dirty="0" smtClean="0">
              <a:solidFill>
                <a:srgbClr val="19066A"/>
              </a:solidFill>
            </a:endParaRPr>
          </a:p>
          <a:p>
            <a:pPr algn="ctr" eaLnBrk="1" hangingPunct="1">
              <a:buFontTx/>
              <a:buNone/>
              <a:defRPr/>
            </a:pPr>
            <a:r>
              <a:rPr lang="en-US" sz="2800" dirty="0" smtClean="0">
                <a:solidFill>
                  <a:srgbClr val="19066A"/>
                </a:solidFill>
              </a:rPr>
              <a:t>Key is </a:t>
            </a:r>
            <a:endParaRPr lang="en-US" sz="3600" dirty="0" smtClean="0">
              <a:solidFill>
                <a:srgbClr val="19066A"/>
              </a:solidFill>
            </a:endParaRPr>
          </a:p>
          <a:p>
            <a:pPr algn="ctr" eaLnBrk="1" hangingPunct="1">
              <a:buFontTx/>
              <a:buNone/>
              <a:defRPr/>
            </a:pPr>
            <a:r>
              <a:rPr lang="en-US" sz="3600" b="1" dirty="0" smtClean="0">
                <a:solidFill>
                  <a:srgbClr val="C20A17"/>
                </a:solidFill>
              </a:rPr>
              <a:t>ALWAYS</a:t>
            </a:r>
            <a:r>
              <a:rPr lang="en-US" sz="3600" b="1" dirty="0" smtClean="0">
                <a:solidFill>
                  <a:srgbClr val="19066A"/>
                </a:solidFill>
              </a:rPr>
              <a:t> </a:t>
            </a:r>
          </a:p>
          <a:p>
            <a:pPr algn="ctr" eaLnBrk="1" hangingPunct="1">
              <a:buFontTx/>
              <a:buNone/>
              <a:defRPr/>
            </a:pPr>
            <a:r>
              <a:rPr lang="en-US" sz="3600" b="1" u="sng" dirty="0" smtClean="0">
                <a:solidFill>
                  <a:srgbClr val="19066A"/>
                </a:solidFill>
              </a:rPr>
              <a:t>Large Amount of Data </a:t>
            </a:r>
          </a:p>
          <a:p>
            <a:pPr algn="ctr" eaLnBrk="1" hangingPunct="1">
              <a:buFontTx/>
              <a:buNone/>
              <a:defRPr/>
            </a:pPr>
            <a:r>
              <a:rPr lang="en-US" dirty="0" smtClean="0">
                <a:solidFill>
                  <a:srgbClr val="19066A"/>
                </a:solidFill>
              </a:rPr>
              <a:t>from</a:t>
            </a:r>
            <a:endParaRPr lang="en-US" sz="3600" dirty="0" smtClean="0">
              <a:solidFill>
                <a:srgbClr val="19066A"/>
              </a:solidFill>
            </a:endParaRPr>
          </a:p>
          <a:p>
            <a:pPr algn="ctr" eaLnBrk="1" hangingPunct="1">
              <a:buFontTx/>
              <a:buNone/>
              <a:defRPr/>
            </a:pPr>
            <a:r>
              <a:rPr lang="en-US" sz="3600" dirty="0" smtClean="0">
                <a:solidFill>
                  <a:srgbClr val="19066A"/>
                </a:solidFill>
              </a:rPr>
              <a:t> </a:t>
            </a:r>
            <a:r>
              <a:rPr lang="en-US" sz="3600" b="1" u="sng" dirty="0" smtClean="0">
                <a:solidFill>
                  <a:srgbClr val="19066A"/>
                </a:solidFill>
              </a:rPr>
              <a:t>Many Different Conditions</a:t>
            </a:r>
            <a:endParaRPr lang="en-US" sz="4400" b="1" u="sng" dirty="0" smtClean="0">
              <a:solidFill>
                <a:srgbClr val="19066A"/>
              </a:solidFill>
            </a:endParaRPr>
          </a:p>
        </p:txBody>
      </p:sp>
      <p:sp>
        <p:nvSpPr>
          <p:cNvPr id="171011" name="Slide Number Placeholder 5"/>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63CA220B-09F3-4FDD-9539-8B0FD0E60343}" type="slidenum">
              <a:rPr lang="en-US" sz="1400" smtClean="0">
                <a:solidFill>
                  <a:srgbClr val="000000"/>
                </a:solidFill>
                <a:latin typeface="Times" pitchFamily="18" charset="0"/>
              </a:rPr>
              <a:pPr/>
              <a:t>76</a:t>
            </a:fld>
            <a:endParaRPr lang="en-US" sz="1400" smtClean="0">
              <a:solidFill>
                <a:srgbClr val="000000"/>
              </a:solidFill>
              <a:latin typeface="Times" pitchFamily="18" charset="0"/>
            </a:endParaRPr>
          </a:p>
        </p:txBody>
      </p:sp>
      <p:sp>
        <p:nvSpPr>
          <p:cNvPr id="171012" name="TextBox 3"/>
          <p:cNvSpPr txBox="1">
            <a:spLocks noChangeArrowheads="1"/>
          </p:cNvSpPr>
          <p:nvPr>
            <p:custDataLst>
              <p:tags r:id="rId5"/>
            </p:custDataLst>
          </p:nvPr>
        </p:nvSpPr>
        <p:spPr bwMode="auto">
          <a:xfrm>
            <a:off x="614363" y="6248400"/>
            <a:ext cx="749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b="1" i="1">
                <a:solidFill>
                  <a:srgbClr val="19066A"/>
                </a:solidFill>
              </a:rPr>
              <a:t>Almost too much data was available for Burger, Eisenberg and Engl (2007) SIAM J Applied Math 67: 960-989</a:t>
            </a:r>
            <a:endParaRPr lang="en-US">
              <a:solidFill>
                <a:srgbClr val="19066A"/>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20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1F2A483D-3EE4-46A5-8B5D-6BDD69C21CD1}" type="slidenum">
              <a:rPr lang="en-US" sz="1400" smtClean="0">
                <a:solidFill>
                  <a:srgbClr val="000000"/>
                </a:solidFill>
                <a:latin typeface="Times" pitchFamily="18" charset="0"/>
              </a:rPr>
              <a:pPr/>
              <a:t>77</a:t>
            </a:fld>
            <a:endParaRPr lang="en-US" sz="1400" smtClean="0">
              <a:solidFill>
                <a:srgbClr val="000000"/>
              </a:solidFill>
              <a:latin typeface="Times" pitchFamily="18" charset="0"/>
            </a:endParaRPr>
          </a:p>
        </p:txBody>
      </p:sp>
      <p:sp>
        <p:nvSpPr>
          <p:cNvPr id="172035" name="Text Box 2"/>
          <p:cNvSpPr txBox="1">
            <a:spLocks noChangeArrowheads="1"/>
          </p:cNvSpPr>
          <p:nvPr/>
        </p:nvSpPr>
        <p:spPr bwMode="auto">
          <a:xfrm>
            <a:off x="0" y="1474788"/>
            <a:ext cx="9144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3600" b="1">
                <a:solidFill>
                  <a:srgbClr val="19066A"/>
                </a:solidFill>
                <a:ea typeface="Gulim" pitchFamily="34" charset="-127"/>
              </a:rPr>
              <a:t>Solving Inverse Problems </a:t>
            </a:r>
            <a:br>
              <a:rPr lang="en-US" altLang="ko-KR" sz="3600" b="1">
                <a:solidFill>
                  <a:srgbClr val="19066A"/>
                </a:solidFill>
                <a:ea typeface="Gulim" pitchFamily="34" charset="-127"/>
              </a:rPr>
            </a:br>
            <a:r>
              <a:rPr lang="en-US" altLang="ko-KR" sz="2000" b="1">
                <a:solidFill>
                  <a:srgbClr val="19066A"/>
                </a:solidFill>
                <a:ea typeface="Gulim" pitchFamily="34" charset="-127"/>
              </a:rPr>
              <a:t>depends on</a:t>
            </a:r>
          </a:p>
          <a:p>
            <a:pPr algn="ctr" eaLnBrk="1" hangingPunct="1"/>
            <a:r>
              <a:rPr lang="en-US" altLang="ko-KR" sz="4400" b="1">
                <a:solidFill>
                  <a:srgbClr val="19066A"/>
                </a:solidFill>
                <a:ea typeface="Gulim" pitchFamily="34" charset="-127"/>
              </a:rPr>
              <a:t>Fitting Large Amounts of Data</a:t>
            </a:r>
          </a:p>
          <a:p>
            <a:pPr algn="ctr" eaLnBrk="1" hangingPunct="1"/>
            <a:r>
              <a:rPr lang="en-US" altLang="ko-KR" sz="3200" b="1">
                <a:solidFill>
                  <a:srgbClr val="19066A"/>
                </a:solidFill>
                <a:ea typeface="Gulim" pitchFamily="34" charset="-127"/>
              </a:rPr>
              <a:t>from many </a:t>
            </a:r>
            <a:br>
              <a:rPr lang="en-US" altLang="ko-KR" sz="3200" b="1">
                <a:solidFill>
                  <a:srgbClr val="19066A"/>
                </a:solidFill>
                <a:ea typeface="Gulim" pitchFamily="34" charset="-127"/>
              </a:rPr>
            </a:br>
            <a:r>
              <a:rPr lang="en-US" altLang="ko-KR" sz="4400" b="1">
                <a:solidFill>
                  <a:srgbClr val="19066A"/>
                </a:solidFill>
                <a:ea typeface="Gulim" pitchFamily="34" charset="-127"/>
              </a:rPr>
              <a:t>Different Techniques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30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4D06F39-AFFF-48C2-9A27-01204A5ED0F9}" type="slidenum">
              <a:rPr lang="en-US" sz="1400" smtClean="0">
                <a:solidFill>
                  <a:srgbClr val="000000"/>
                </a:solidFill>
                <a:latin typeface="Times" pitchFamily="18" charset="0"/>
              </a:rPr>
              <a:pPr/>
              <a:t>78</a:t>
            </a:fld>
            <a:endParaRPr lang="en-US" sz="1400" smtClean="0">
              <a:solidFill>
                <a:srgbClr val="000000"/>
              </a:solidFill>
              <a:latin typeface="Times" pitchFamily="18" charset="0"/>
            </a:endParaRPr>
          </a:p>
        </p:txBody>
      </p:sp>
      <p:sp>
        <p:nvSpPr>
          <p:cNvPr id="173059" name="Text Box 2"/>
          <p:cNvSpPr txBox="1">
            <a:spLocks noChangeArrowheads="1"/>
          </p:cNvSpPr>
          <p:nvPr/>
        </p:nvSpPr>
        <p:spPr bwMode="auto">
          <a:xfrm>
            <a:off x="0" y="1474788"/>
            <a:ext cx="91440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3600" b="1">
                <a:solidFill>
                  <a:srgbClr val="19066A"/>
                </a:solidFill>
                <a:ea typeface="Gulim" pitchFamily="34" charset="-127"/>
              </a:rPr>
              <a:t>Dealing with </a:t>
            </a:r>
            <a:br>
              <a:rPr lang="en-US" altLang="ko-KR" sz="3600" b="1">
                <a:solidFill>
                  <a:srgbClr val="19066A"/>
                </a:solidFill>
                <a:ea typeface="Gulim" pitchFamily="34" charset="-127"/>
              </a:rPr>
            </a:br>
            <a:r>
              <a:rPr lang="en-US" altLang="ko-KR" sz="3600" b="1">
                <a:solidFill>
                  <a:srgbClr val="19066A"/>
                </a:solidFill>
                <a:ea typeface="Gulim" pitchFamily="34" charset="-127"/>
              </a:rPr>
              <a:t>Different Experimental Traditions </a:t>
            </a:r>
            <a:br>
              <a:rPr lang="en-US" altLang="ko-KR" sz="3600" b="1">
                <a:solidFill>
                  <a:srgbClr val="19066A"/>
                </a:solidFill>
                <a:ea typeface="Gulim" pitchFamily="34" charset="-127"/>
              </a:rPr>
            </a:br>
            <a:r>
              <a:rPr lang="en-US" altLang="ko-KR" sz="3600" b="1">
                <a:solidFill>
                  <a:srgbClr val="19066A"/>
                </a:solidFill>
                <a:ea typeface="Gulim" pitchFamily="34" charset="-127"/>
              </a:rPr>
              <a:t>is an unsolved social problem</a:t>
            </a:r>
          </a:p>
          <a:p>
            <a:pPr algn="ctr" eaLnBrk="1" hangingPunct="1"/>
            <a:endParaRPr lang="en-US" altLang="ko-KR" sz="3600" b="1">
              <a:solidFill>
                <a:srgbClr val="19066A"/>
              </a:solidFill>
              <a:ea typeface="Gulim" pitchFamily="34" charset="-127"/>
            </a:endParaRPr>
          </a:p>
          <a:p>
            <a:pPr algn="ctr" eaLnBrk="1" hangingPunct="1"/>
            <a:r>
              <a:rPr lang="en-US" altLang="ko-KR" sz="2000" b="1">
                <a:solidFill>
                  <a:srgbClr val="19066A"/>
                </a:solidFill>
                <a:ea typeface="Gulim" pitchFamily="34" charset="-127"/>
              </a:rPr>
              <a:t>What was measured?</a:t>
            </a:r>
          </a:p>
          <a:p>
            <a:pPr algn="ctr" eaLnBrk="1" hangingPunct="1"/>
            <a:r>
              <a:rPr lang="en-US" altLang="ko-KR" sz="2000" b="1">
                <a:solidFill>
                  <a:srgbClr val="19066A"/>
                </a:solidFill>
                <a:ea typeface="Gulim" pitchFamily="34" charset="-127"/>
              </a:rPr>
              <a:t>With what setup?</a:t>
            </a:r>
          </a:p>
          <a:p>
            <a:pPr algn="ctr" eaLnBrk="1" hangingPunct="1"/>
            <a:r>
              <a:rPr lang="en-US" altLang="ko-KR" sz="2000" b="1">
                <a:solidFill>
                  <a:srgbClr val="19066A"/>
                </a:solidFill>
                <a:ea typeface="Gulim" pitchFamily="34" charset="-127"/>
              </a:rPr>
              <a:t>With what assumptions? </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40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C7FAE0D1-13E3-48F5-8EAA-D4F7C350F2C2}" type="slidenum">
              <a:rPr lang="en-US" sz="1400" smtClean="0">
                <a:solidFill>
                  <a:srgbClr val="000000"/>
                </a:solidFill>
                <a:latin typeface="Times" pitchFamily="18" charset="0"/>
              </a:rPr>
              <a:pPr/>
              <a:t>79</a:t>
            </a:fld>
            <a:endParaRPr lang="en-US" sz="1400" smtClean="0">
              <a:solidFill>
                <a:srgbClr val="000000"/>
              </a:solidFill>
              <a:latin typeface="Times" pitchFamily="18" charset="0"/>
            </a:endParaRPr>
          </a:p>
        </p:txBody>
      </p:sp>
      <p:sp>
        <p:nvSpPr>
          <p:cNvPr id="174083" name="Text Box 2"/>
          <p:cNvSpPr txBox="1">
            <a:spLocks noChangeArrowheads="1"/>
          </p:cNvSpPr>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sp>
        <p:nvSpPr>
          <p:cNvPr id="174084" name="Text Box 5"/>
          <p:cNvSpPr txBox="1">
            <a:spLocks noChangeArrowheads="1"/>
          </p:cNvSpPr>
          <p:nvPr/>
        </p:nvSpPr>
        <p:spPr bwMode="auto">
          <a:xfrm>
            <a:off x="631825" y="839788"/>
            <a:ext cx="7821613"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3200" b="1">
                <a:solidFill>
                  <a:srgbClr val="19066A"/>
                </a:solidFill>
              </a:rPr>
              <a:t>Ion Channels are a good test case</a:t>
            </a:r>
          </a:p>
          <a:p>
            <a:pPr algn="ctr" eaLnBrk="1" hangingPunct="1">
              <a:spcBef>
                <a:spcPct val="50000"/>
              </a:spcBef>
            </a:pPr>
            <a:r>
              <a:rPr lang="en-US" sz="2400" b="1">
                <a:solidFill>
                  <a:srgbClr val="19066A"/>
                </a:solidFill>
              </a:rPr>
              <a:t>because I know the experimental tradition</a:t>
            </a:r>
            <a:endParaRPr lang="en-US" sz="3200" b="1">
              <a:solidFill>
                <a:srgbClr val="19066A"/>
              </a:solidFill>
            </a:endParaRPr>
          </a:p>
          <a:p>
            <a:pPr algn="ctr" eaLnBrk="1" hangingPunct="1">
              <a:spcBef>
                <a:spcPct val="50000"/>
              </a:spcBef>
            </a:pPr>
            <a:r>
              <a:rPr lang="en-US" sz="2000" i="1">
                <a:solidFill>
                  <a:srgbClr val="19066A"/>
                </a:solidFill>
              </a:rPr>
              <a:t>Channels are also Biologically Very Important</a:t>
            </a:r>
          </a:p>
          <a:p>
            <a:pPr algn="ctr" eaLnBrk="1" hangingPunct="1">
              <a:spcBef>
                <a:spcPct val="50000"/>
              </a:spcBef>
            </a:pPr>
            <a:endParaRPr lang="en-US" sz="2000" i="1">
              <a:solidFill>
                <a:srgbClr val="19066A"/>
              </a:solidFill>
            </a:endParaRPr>
          </a:p>
          <a:p>
            <a:pPr algn="ctr" eaLnBrk="1" hangingPunct="1">
              <a:spcBef>
                <a:spcPct val="50000"/>
              </a:spcBef>
            </a:pPr>
            <a:r>
              <a:rPr lang="en-US" sz="2000" i="1">
                <a:solidFill>
                  <a:srgbClr val="19066A"/>
                </a:solidFill>
              </a:rPr>
              <a:t>Help!</a:t>
            </a:r>
            <a:br>
              <a:rPr lang="en-US" sz="2000" i="1">
                <a:solidFill>
                  <a:srgbClr val="19066A"/>
                </a:solidFill>
              </a:rPr>
            </a:br>
            <a:r>
              <a:rPr lang="en-US" sz="2000" i="1">
                <a:solidFill>
                  <a:srgbClr val="19066A"/>
                </a:solidFill>
              </a:rPr>
              <a:t>Do not yet have collaboration with someone who knows the EXPERIMENTAL literature of Electrolyte Solutions.</a:t>
            </a:r>
            <a:endParaRPr lang="en-US" sz="2400" i="1">
              <a:solidFill>
                <a:srgbClr val="19066A"/>
              </a:solidFill>
            </a:endParaRPr>
          </a:p>
          <a:p>
            <a:pPr algn="ctr" eaLnBrk="1" hangingPunct="1">
              <a:spcBef>
                <a:spcPct val="50000"/>
              </a:spcBef>
            </a:pPr>
            <a:endParaRPr lang="en-US" sz="3200" b="1" u="sng">
              <a:solidFill>
                <a:srgbClr val="000000"/>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1378" name="Slide Number Placeholder 4"/>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D6601F0-E329-4703-AA41-D9A6033782F3}" type="slidenum">
              <a:rPr lang="en-US" sz="1400" smtClean="0"/>
              <a:pPr/>
              <a:t>8</a:t>
            </a:fld>
            <a:endParaRPr lang="en-US" sz="1400" smtClean="0"/>
          </a:p>
        </p:txBody>
      </p:sp>
      <p:sp>
        <p:nvSpPr>
          <p:cNvPr id="101379" name="Text Box 2"/>
          <p:cNvSpPr txBox="1">
            <a:spLocks noChangeArrowheads="1"/>
          </p:cNvSpPr>
          <p:nvPr>
            <p:custDataLst>
              <p:tags r:id="rId5"/>
            </p:custDataLst>
          </p:nvPr>
        </p:nvSpPr>
        <p:spPr bwMode="auto">
          <a:xfrm>
            <a:off x="74613" y="3282950"/>
            <a:ext cx="91440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4000" b="1">
                <a:solidFill>
                  <a:srgbClr val="000066"/>
                </a:solidFill>
              </a:rPr>
              <a:t>What mathematics?</a:t>
            </a:r>
            <a:r>
              <a:rPr lang="en-US" sz="3200" b="1">
                <a:solidFill>
                  <a:srgbClr val="000066"/>
                </a:solidFill>
              </a:rPr>
              <a:t> </a:t>
            </a:r>
            <a:br>
              <a:rPr lang="en-US" sz="3200" b="1">
                <a:solidFill>
                  <a:srgbClr val="000066"/>
                </a:solidFill>
              </a:rPr>
            </a:br>
            <a:r>
              <a:rPr lang="en-US" sz="2400" b="1">
                <a:solidFill>
                  <a:srgbClr val="000066"/>
                </a:solidFill>
              </a:rPr>
              <a:t>What is most helpful?</a:t>
            </a:r>
          </a:p>
          <a:p>
            <a:pPr algn="ctr">
              <a:spcBef>
                <a:spcPct val="50000"/>
              </a:spcBef>
            </a:pPr>
            <a:endParaRPr lang="en-US" sz="1800" b="1" i="1">
              <a:solidFill>
                <a:srgbClr val="4B4F53"/>
              </a:solidFill>
            </a:endParaRPr>
          </a:p>
          <a:p>
            <a:pPr algn="ctr">
              <a:spcBef>
                <a:spcPct val="50000"/>
              </a:spcBef>
            </a:pPr>
            <a:endParaRPr lang="en-US" sz="2400" b="1">
              <a:solidFill>
                <a:srgbClr val="000066"/>
              </a:solidFill>
            </a:endParaRPr>
          </a:p>
        </p:txBody>
      </p:sp>
      <p:grpSp>
        <p:nvGrpSpPr>
          <p:cNvPr id="101380" name="Group 3"/>
          <p:cNvGrpSpPr>
            <a:grpSpLocks/>
          </p:cNvGrpSpPr>
          <p:nvPr>
            <p:custDataLst>
              <p:tags r:id="rId6"/>
            </p:custDataLst>
          </p:nvPr>
        </p:nvGrpSpPr>
        <p:grpSpPr bwMode="auto">
          <a:xfrm>
            <a:off x="2862263" y="979488"/>
            <a:ext cx="3225800" cy="1920875"/>
            <a:chOff x="1803" y="74"/>
            <a:chExt cx="2032" cy="1210"/>
          </a:xfrm>
        </p:grpSpPr>
        <p:sp>
          <p:nvSpPr>
            <p:cNvPr id="101381" name="Oval 4"/>
            <p:cNvSpPr>
              <a:spLocks noChangeArrowheads="1"/>
            </p:cNvSpPr>
            <p:nvPr/>
          </p:nvSpPr>
          <p:spPr bwMode="auto">
            <a:xfrm>
              <a:off x="1803" y="74"/>
              <a:ext cx="2032" cy="1210"/>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a:solidFill>
                  <a:srgbClr val="000000"/>
                </a:solidFill>
              </a:endParaRPr>
            </a:p>
          </p:txBody>
        </p:sp>
        <p:graphicFrame>
          <p:nvGraphicFramePr>
            <p:cNvPr id="101382" name="Object 2"/>
            <p:cNvGraphicFramePr>
              <a:graphicFrameLocks noChangeAspect="1"/>
            </p:cNvGraphicFramePr>
            <p:nvPr/>
          </p:nvGraphicFramePr>
          <p:xfrm>
            <a:off x="3300" y="353"/>
            <a:ext cx="376" cy="568"/>
          </p:xfrm>
          <a:graphic>
            <a:graphicData uri="http://schemas.openxmlformats.org/presentationml/2006/ole">
              <mc:AlternateContent xmlns:mc="http://schemas.openxmlformats.org/markup-compatibility/2006">
                <mc:Choice xmlns:v="urn:schemas-microsoft-com:vml" Requires="v">
                  <p:oleObj spid="_x0000_s101394" name="Equation" r:id="rId9" imgW="596900" imgH="901700" progId="Equation.DSMT4">
                    <p:embed/>
                  </p:oleObj>
                </mc:Choice>
                <mc:Fallback>
                  <p:oleObj name="Equation" r:id="rId9" imgW="596900" imgH="901700" progId="Equation.DSMT4">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0" y="353"/>
                          <a:ext cx="376"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1383" name="Object 3"/>
            <p:cNvGraphicFramePr>
              <a:graphicFrameLocks noChangeAspect="1"/>
            </p:cNvGraphicFramePr>
            <p:nvPr/>
          </p:nvGraphicFramePr>
          <p:xfrm>
            <a:off x="2528" y="269"/>
            <a:ext cx="960" cy="776"/>
          </p:xfrm>
          <a:graphic>
            <a:graphicData uri="http://schemas.openxmlformats.org/presentationml/2006/ole">
              <mc:AlternateContent xmlns:mc="http://schemas.openxmlformats.org/markup-compatibility/2006">
                <mc:Choice xmlns:v="urn:schemas-microsoft-com:vml" Requires="v">
                  <p:oleObj spid="_x0000_s101395" name="Equation" r:id="rId11" imgW="927100" imgH="749300" progId="Equation.DSMT4">
                    <p:embed/>
                  </p:oleObj>
                </mc:Choice>
                <mc:Fallback>
                  <p:oleObj name="Equation" r:id="rId11" imgW="927100" imgH="74930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8" y="269"/>
                          <a:ext cx="960"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1384" name="Object 4"/>
            <p:cNvGraphicFramePr>
              <a:graphicFrameLocks noChangeAspect="1"/>
            </p:cNvGraphicFramePr>
            <p:nvPr/>
          </p:nvGraphicFramePr>
          <p:xfrm>
            <a:off x="2136" y="353"/>
            <a:ext cx="276" cy="568"/>
          </p:xfrm>
          <a:graphic>
            <a:graphicData uri="http://schemas.openxmlformats.org/presentationml/2006/ole">
              <mc:AlternateContent xmlns:mc="http://schemas.openxmlformats.org/markup-compatibility/2006">
                <mc:Choice xmlns:v="urn:schemas-microsoft-com:vml" Requires="v">
                  <p:oleObj spid="_x0000_s101396" name="Equation" r:id="rId13" imgW="634725" imgH="1307532" progId="Equation.DSMT4">
                    <p:embed/>
                  </p:oleObj>
                </mc:Choice>
                <mc:Fallback>
                  <p:oleObj name="Equation" r:id="rId13" imgW="634725" imgH="1307532" progId="Equation.DSMT4">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6" y="353"/>
                          <a:ext cx="276"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51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35C5B38C-B72E-4FBB-BF8B-CDFFD9CB5EC0}" type="slidenum">
              <a:rPr lang="en-US" sz="1400" smtClean="0">
                <a:solidFill>
                  <a:srgbClr val="000000"/>
                </a:solidFill>
                <a:latin typeface="Times" pitchFamily="18" charset="0"/>
              </a:rPr>
              <a:pPr/>
              <a:t>80</a:t>
            </a:fld>
            <a:endParaRPr lang="en-US" sz="1400" smtClean="0">
              <a:solidFill>
                <a:srgbClr val="000000"/>
              </a:solidFill>
              <a:latin typeface="Times" pitchFamily="18" charset="0"/>
            </a:endParaRPr>
          </a:p>
        </p:txBody>
      </p:sp>
      <p:sp>
        <p:nvSpPr>
          <p:cNvPr id="175107" name="Text Box 2"/>
          <p:cNvSpPr txBox="1">
            <a:spLocks noChangeArrowheads="1"/>
          </p:cNvSpPr>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sp>
        <p:nvSpPr>
          <p:cNvPr id="175108" name="Text Box 5"/>
          <p:cNvSpPr txBox="1">
            <a:spLocks noChangeArrowheads="1"/>
          </p:cNvSpPr>
          <p:nvPr/>
        </p:nvSpPr>
        <p:spPr bwMode="auto">
          <a:xfrm>
            <a:off x="862013" y="593725"/>
            <a:ext cx="78216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3200" b="1" u="sng">
                <a:solidFill>
                  <a:srgbClr val="19066A"/>
                </a:solidFill>
              </a:rPr>
              <a:t>Ion Channels are a good Test Case</a:t>
            </a:r>
          </a:p>
        </p:txBody>
      </p:sp>
      <p:sp>
        <p:nvSpPr>
          <p:cNvPr id="175109" name="TextBox 6"/>
          <p:cNvSpPr txBox="1">
            <a:spLocks noChangeArrowheads="1"/>
          </p:cNvSpPr>
          <p:nvPr/>
        </p:nvSpPr>
        <p:spPr bwMode="auto">
          <a:xfrm>
            <a:off x="1268413" y="1590675"/>
            <a:ext cx="638333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b="1">
                <a:solidFill>
                  <a:srgbClr val="19066A"/>
                </a:solidFill>
              </a:rPr>
              <a:t>Simple Physics </a:t>
            </a:r>
            <a:r>
              <a:rPr lang="en-US" sz="2400">
                <a:solidFill>
                  <a:srgbClr val="19066A"/>
                </a:solidFill>
              </a:rPr>
              <a:t>(Electrodiffusion)</a:t>
            </a:r>
            <a:r>
              <a:rPr lang="en-US" sz="2400" b="1">
                <a:solidFill>
                  <a:srgbClr val="19066A"/>
                </a:solidFill>
              </a:rPr>
              <a:t/>
            </a:r>
            <a:br>
              <a:rPr lang="en-US" sz="2400" b="1">
                <a:solidFill>
                  <a:srgbClr val="19066A"/>
                </a:solidFill>
              </a:rPr>
            </a:br>
            <a:endParaRPr lang="en-US" sz="2400" b="1">
              <a:solidFill>
                <a:srgbClr val="19066A"/>
              </a:solidFill>
            </a:endParaRPr>
          </a:p>
          <a:p>
            <a:pPr algn="ctr" eaLnBrk="1" hangingPunct="1"/>
            <a:r>
              <a:rPr lang="en-US" sz="2400" b="1">
                <a:solidFill>
                  <a:srgbClr val="19066A"/>
                </a:solidFill>
              </a:rPr>
              <a:t>Single Structure </a:t>
            </a:r>
            <a:r>
              <a:rPr lang="en-US" sz="2400">
                <a:solidFill>
                  <a:srgbClr val="19066A"/>
                </a:solidFill>
              </a:rPr>
              <a:t>(once open)</a:t>
            </a:r>
            <a:r>
              <a:rPr lang="en-US" sz="2400" b="1">
                <a:solidFill>
                  <a:srgbClr val="19066A"/>
                </a:solidFill>
              </a:rPr>
              <a:t/>
            </a:r>
            <a:br>
              <a:rPr lang="en-US" sz="2400" b="1">
                <a:solidFill>
                  <a:srgbClr val="19066A"/>
                </a:solidFill>
              </a:rPr>
            </a:br>
            <a:endParaRPr lang="en-US" sz="2400" b="1">
              <a:solidFill>
                <a:srgbClr val="19066A"/>
              </a:solidFill>
            </a:endParaRPr>
          </a:p>
          <a:p>
            <a:pPr algn="ctr" eaLnBrk="1" hangingPunct="1"/>
            <a:r>
              <a:rPr lang="en-US" sz="2400" b="1">
                <a:solidFill>
                  <a:srgbClr val="19066A"/>
                </a:solidFill>
              </a:rPr>
              <a:t>Simple Theory is Possible </a:t>
            </a:r>
            <a:br>
              <a:rPr lang="en-US" sz="2400" b="1">
                <a:solidFill>
                  <a:srgbClr val="19066A"/>
                </a:solidFill>
              </a:rPr>
            </a:br>
            <a:r>
              <a:rPr lang="en-US" sz="1800">
                <a:solidFill>
                  <a:srgbClr val="19066A"/>
                </a:solidFill>
              </a:rPr>
              <a:t>and Reasonably Robust </a:t>
            </a:r>
            <a:r>
              <a:rPr lang="en-US" sz="2400" b="1">
                <a:solidFill>
                  <a:srgbClr val="19066A"/>
                </a:solidFill>
              </a:rPr>
              <a:t/>
            </a:r>
            <a:br>
              <a:rPr lang="en-US" sz="2400" b="1">
                <a:solidFill>
                  <a:srgbClr val="19066A"/>
                </a:solidFill>
              </a:rPr>
            </a:br>
            <a:r>
              <a:rPr lang="en-US" sz="2400" b="1">
                <a:solidFill>
                  <a:srgbClr val="19066A"/>
                </a:solidFill>
              </a:rPr>
              <a:t>because </a:t>
            </a:r>
            <a:r>
              <a:rPr lang="en-US" sz="2400" b="1" u="sng">
                <a:solidFill>
                  <a:srgbClr val="19066A"/>
                </a:solidFill>
              </a:rPr>
              <a:t>Channels are Devices</a:t>
            </a:r>
          </a:p>
          <a:p>
            <a:pPr algn="ctr" eaLnBrk="1" hangingPunct="1"/>
            <a:r>
              <a:rPr lang="en-US" sz="2400">
                <a:solidFill>
                  <a:srgbClr val="19066A"/>
                </a:solidFill>
              </a:rPr>
              <a:t>with well defined </a:t>
            </a:r>
            <a:br>
              <a:rPr lang="en-US" sz="2400">
                <a:solidFill>
                  <a:srgbClr val="19066A"/>
                </a:solidFill>
              </a:rPr>
            </a:br>
            <a:r>
              <a:rPr lang="en-US" sz="2400" b="1">
                <a:solidFill>
                  <a:srgbClr val="19066A"/>
                </a:solidFill>
              </a:rPr>
              <a:t>Inputs, Outputs </a:t>
            </a:r>
            <a:r>
              <a:rPr lang="en-US" sz="1800">
                <a:solidFill>
                  <a:srgbClr val="19066A"/>
                </a:solidFill>
              </a:rPr>
              <a:t>and</a:t>
            </a:r>
            <a:r>
              <a:rPr lang="en-US" sz="1800" b="1">
                <a:solidFill>
                  <a:srgbClr val="19066A"/>
                </a:solidFill>
              </a:rPr>
              <a:t> </a:t>
            </a:r>
            <a:r>
              <a:rPr lang="en-US" sz="2400" b="1">
                <a:solidFill>
                  <a:srgbClr val="19066A"/>
                </a:solidFill>
              </a:rPr>
              <a:t>Power Supplies</a:t>
            </a:r>
          </a:p>
          <a:p>
            <a:pPr algn="ctr" eaLnBrk="1" hangingPunct="1"/>
            <a:endParaRPr lang="en-US" sz="2400" b="1">
              <a:solidFill>
                <a:srgbClr val="19066A"/>
              </a:solidFill>
            </a:endParaRPr>
          </a:p>
          <a:p>
            <a:pPr algn="ctr" eaLnBrk="1" hangingPunct="1"/>
            <a:endParaRPr lang="en-US" sz="2400" b="1">
              <a:solidFill>
                <a:srgbClr val="19066A"/>
              </a:solidFill>
            </a:endParaRPr>
          </a:p>
          <a:p>
            <a:pPr algn="ctr" eaLnBrk="1" hangingPunct="1"/>
            <a:endParaRPr lang="en-US" sz="2400" b="1">
              <a:solidFill>
                <a:srgbClr val="19066A"/>
              </a:solidFill>
            </a:endParaRPr>
          </a:p>
          <a:p>
            <a:pPr algn="ctr" eaLnBrk="1" hangingPunct="1"/>
            <a:r>
              <a:rPr lang="en-US" sz="2400" i="1">
                <a:solidFill>
                  <a:srgbClr val="19066A"/>
                </a:solidFill>
              </a:rPr>
              <a:t>Channels are also Biologically Very Important</a:t>
            </a:r>
            <a:endParaRPr lang="en-US" sz="2800" i="1">
              <a:solidFill>
                <a:srgbClr val="19066A"/>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0">
          <a:gsLst>
            <a:gs pos="0">
              <a:srgbClr val="5E9EFF">
                <a:alpha val="16000"/>
              </a:srgbClr>
            </a:gs>
            <a:gs pos="39999">
              <a:srgbClr val="85C2FF"/>
            </a:gs>
            <a:gs pos="70000">
              <a:srgbClr val="C4D6EB"/>
            </a:gs>
            <a:gs pos="100000">
              <a:srgbClr val="D0EAEC"/>
            </a:gs>
          </a:gsLst>
          <a:lin ang="5400000" scaled="0"/>
        </a:gradFill>
        <a:effectLst/>
      </p:bgPr>
    </p:bg>
    <p:spTree>
      <p:nvGrpSpPr>
        <p:cNvPr id="1" name=""/>
        <p:cNvGrpSpPr/>
        <p:nvPr/>
      </p:nvGrpSpPr>
      <p:grpSpPr>
        <a:xfrm>
          <a:off x="0" y="0"/>
          <a:ext cx="0" cy="0"/>
          <a:chOff x="0" y="0"/>
          <a:chExt cx="0" cy="0"/>
        </a:xfrm>
      </p:grpSpPr>
      <p:pic>
        <p:nvPicPr>
          <p:cNvPr id="176130" name="Picture 7"/>
          <p:cNvPicPr>
            <a:picLocks noChangeAspect="1" noChangeArrowheads="1"/>
          </p:cNvPicPr>
          <p:nvPr>
            <p:custDataLst>
              <p:tags r:id="rId3"/>
            </p:custDataLst>
          </p:nvPr>
        </p:nvPicPr>
        <p:blipFill>
          <a:blip r:embed="rId22" cstate="print">
            <a:extLst>
              <a:ext uri="{28A0092B-C50C-407E-A947-70E740481C1C}">
                <a14:useLocalDpi xmlns:a14="http://schemas.microsoft.com/office/drawing/2010/main" val="0"/>
              </a:ext>
            </a:extLst>
          </a:blip>
          <a:srcRect l="4758" t="17641" b="32526"/>
          <a:stretch>
            <a:fillRect/>
          </a:stretch>
        </p:blipFill>
        <p:spPr bwMode="auto">
          <a:xfrm>
            <a:off x="341313" y="4038600"/>
            <a:ext cx="4354512"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1" name="Picture 8"/>
          <p:cNvPicPr>
            <a:picLocks noChangeAspect="1" noChangeArrowheads="1"/>
          </p:cNvPicPr>
          <p:nvPr>
            <p:custDataLst>
              <p:tags r:id="rId4"/>
            </p:custDataLst>
          </p:nvPr>
        </p:nvPicPr>
        <p:blipFill>
          <a:blip r:embed="rId23" cstate="print">
            <a:extLst>
              <a:ext uri="{28A0092B-C50C-407E-A947-70E740481C1C}">
                <a14:useLocalDpi xmlns:a14="http://schemas.microsoft.com/office/drawing/2010/main" val="0"/>
              </a:ext>
            </a:extLst>
          </a:blip>
          <a:srcRect l="4758" t="17261" b="28918"/>
          <a:stretch>
            <a:fillRect/>
          </a:stretch>
        </p:blipFill>
        <p:spPr bwMode="auto">
          <a:xfrm>
            <a:off x="966788" y="2085975"/>
            <a:ext cx="37290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2" name="Picture 9"/>
          <p:cNvPicPr>
            <a:picLocks noChangeAspect="1" noChangeArrowheads="1"/>
          </p:cNvPicPr>
          <p:nvPr>
            <p:custDataLst>
              <p:tags r:id="rId5"/>
            </p:custDataLst>
          </p:nvPr>
        </p:nvPicPr>
        <p:blipFill>
          <a:blip r:embed="rId24" cstate="print">
            <a:extLst>
              <a:ext uri="{28A0092B-C50C-407E-A947-70E740481C1C}">
                <a14:useLocalDpi xmlns:a14="http://schemas.microsoft.com/office/drawing/2010/main" val="0"/>
              </a:ext>
            </a:extLst>
          </a:blip>
          <a:srcRect l="4758" t="18163" b="30009"/>
          <a:stretch>
            <a:fillRect/>
          </a:stretch>
        </p:blipFill>
        <p:spPr bwMode="auto">
          <a:xfrm>
            <a:off x="341313" y="3027363"/>
            <a:ext cx="43545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6133" name="Object 11"/>
          <p:cNvGraphicFramePr>
            <a:graphicFrameLocks noChangeAspect="1"/>
          </p:cNvGraphicFramePr>
          <p:nvPr>
            <p:custDataLst>
              <p:tags r:id="rId6"/>
            </p:custDataLst>
          </p:nvPr>
        </p:nvGraphicFramePr>
        <p:xfrm>
          <a:off x="5338763" y="2074863"/>
          <a:ext cx="3470275" cy="3154362"/>
        </p:xfrm>
        <a:graphic>
          <a:graphicData uri="http://schemas.openxmlformats.org/presentationml/2006/ole">
            <mc:AlternateContent xmlns:mc="http://schemas.openxmlformats.org/markup-compatibility/2006">
              <mc:Choice xmlns:v="urn:schemas-microsoft-com:vml" Requires="v">
                <p:oleObj spid="_x0000_s176155" name="Graph" r:id="rId25" imgW="3469843" imgH="3154070" progId="">
                  <p:embed/>
                </p:oleObj>
              </mc:Choice>
              <mc:Fallback>
                <p:oleObj name="Graph" r:id="rId25" imgW="3469843" imgH="3154070" progId="">
                  <p:embed/>
                  <p:pic>
                    <p:nvPicPr>
                      <p:cNvPr id="0" name="Object 1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38763" y="2074863"/>
                        <a:ext cx="3470275" cy="315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6134" name="TextBox 17"/>
          <p:cNvSpPr txBox="1">
            <a:spLocks noChangeArrowheads="1"/>
          </p:cNvSpPr>
          <p:nvPr>
            <p:custDataLst>
              <p:tags r:id="rId7"/>
            </p:custDataLst>
          </p:nvPr>
        </p:nvSpPr>
        <p:spPr bwMode="auto">
          <a:xfrm>
            <a:off x="6261100" y="4762500"/>
            <a:ext cx="1782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000020"/>
                </a:solidFill>
                <a:latin typeface="Calibri" pitchFamily="34" charset="0"/>
              </a:rPr>
              <a:t>Open Duration /ms</a:t>
            </a:r>
          </a:p>
        </p:txBody>
      </p:sp>
      <p:sp>
        <p:nvSpPr>
          <p:cNvPr id="176135" name="TextBox 18"/>
          <p:cNvSpPr txBox="1">
            <a:spLocks noChangeArrowheads="1"/>
          </p:cNvSpPr>
          <p:nvPr>
            <p:custDataLst>
              <p:tags r:id="rId8"/>
            </p:custDataLst>
          </p:nvPr>
        </p:nvSpPr>
        <p:spPr bwMode="auto">
          <a:xfrm rot="-5400000">
            <a:off x="4383088" y="3238500"/>
            <a:ext cx="1878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000020"/>
                </a:solidFill>
                <a:latin typeface="Calibri" pitchFamily="34" charset="0"/>
              </a:rPr>
              <a:t>Open Amplitude, pA</a:t>
            </a:r>
          </a:p>
        </p:txBody>
      </p:sp>
      <p:sp>
        <p:nvSpPr>
          <p:cNvPr id="176136" name="TextBox 19"/>
          <p:cNvSpPr txBox="1">
            <a:spLocks noChangeArrowheads="1"/>
          </p:cNvSpPr>
          <p:nvPr>
            <p:custDataLst>
              <p:tags r:id="rId9"/>
            </p:custDataLst>
          </p:nvPr>
        </p:nvSpPr>
        <p:spPr bwMode="auto">
          <a:xfrm>
            <a:off x="508000" y="5086350"/>
            <a:ext cx="41560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000020"/>
                </a:solidFill>
                <a:latin typeface="Calibri" pitchFamily="34" charset="0"/>
              </a:rPr>
              <a:t>Lowpass Filter = 1 kHz      Sample Rate = 20 kHz</a:t>
            </a:r>
          </a:p>
        </p:txBody>
      </p:sp>
      <p:sp>
        <p:nvSpPr>
          <p:cNvPr id="176137" name="TextBox 20"/>
          <p:cNvSpPr txBox="1">
            <a:spLocks noChangeArrowheads="1"/>
          </p:cNvSpPr>
          <p:nvPr>
            <p:custDataLst>
              <p:tags r:id="rId10"/>
            </p:custDataLst>
          </p:nvPr>
        </p:nvSpPr>
        <p:spPr bwMode="auto">
          <a:xfrm>
            <a:off x="511175" y="6118225"/>
            <a:ext cx="8397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400" b="1">
                <a:solidFill>
                  <a:srgbClr val="000020"/>
                </a:solidFill>
                <a:latin typeface="Calibri" pitchFamily="34" charset="0"/>
              </a:rPr>
              <a:t>Ca</a:t>
            </a:r>
            <a:r>
              <a:rPr lang="en-US" sz="1400" b="1" baseline="30000">
                <a:solidFill>
                  <a:srgbClr val="000020"/>
                </a:solidFill>
                <a:latin typeface="Calibri" pitchFamily="34" charset="0"/>
              </a:rPr>
              <a:t>2+</a:t>
            </a:r>
            <a:r>
              <a:rPr lang="en-US" sz="1400" b="1">
                <a:solidFill>
                  <a:srgbClr val="000020"/>
                </a:solidFill>
                <a:latin typeface="Calibri" pitchFamily="34" charset="0"/>
              </a:rPr>
              <a:t> Release Channel of Inositol Trisphosphate Receptor: slide and data from Josefina Ramos-Franco. Thanks!</a:t>
            </a:r>
            <a:endParaRPr lang="en-US" b="1">
              <a:solidFill>
                <a:srgbClr val="000020"/>
              </a:solidFill>
              <a:latin typeface="Calibri" pitchFamily="34" charset="0"/>
            </a:endParaRPr>
          </a:p>
        </p:txBody>
      </p:sp>
      <p:sp>
        <p:nvSpPr>
          <p:cNvPr id="176138" name="TextBox 14"/>
          <p:cNvSpPr txBox="1">
            <a:spLocks noChangeArrowheads="1"/>
          </p:cNvSpPr>
          <p:nvPr>
            <p:custDataLst>
              <p:tags r:id="rId11"/>
            </p:custDataLst>
          </p:nvPr>
        </p:nvSpPr>
        <p:spPr bwMode="auto">
          <a:xfrm>
            <a:off x="2586038" y="5556250"/>
            <a:ext cx="3771900" cy="338138"/>
          </a:xfrm>
          <a:prstGeom prst="rect">
            <a:avLst/>
          </a:prstGeom>
          <a:noFill/>
          <a:ln w="9525">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a:solidFill>
                  <a:srgbClr val="000020"/>
                </a:solidFill>
              </a:rPr>
              <a:t>Typical Raw Single Channel Records</a:t>
            </a:r>
            <a:endParaRPr lang="en-US" sz="3200" b="1">
              <a:solidFill>
                <a:srgbClr val="000020"/>
              </a:solidFill>
            </a:endParaRPr>
          </a:p>
        </p:txBody>
      </p:sp>
      <p:sp>
        <p:nvSpPr>
          <p:cNvPr id="176139" name="TextBox 15"/>
          <p:cNvSpPr txBox="1">
            <a:spLocks noChangeArrowheads="1"/>
          </p:cNvSpPr>
          <p:nvPr>
            <p:custDataLst>
              <p:tags r:id="rId12"/>
            </p:custDataLst>
          </p:nvPr>
        </p:nvSpPr>
        <p:spPr bwMode="auto">
          <a:xfrm>
            <a:off x="1109663" y="1541463"/>
            <a:ext cx="2147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a:solidFill>
                  <a:srgbClr val="000020"/>
                </a:solidFill>
              </a:rPr>
              <a:t>Current vs. time</a:t>
            </a:r>
            <a:r>
              <a:rPr lang="en-US">
                <a:solidFill>
                  <a:srgbClr val="E0E0E0"/>
                </a:solidFill>
              </a:rPr>
              <a:t> </a:t>
            </a:r>
          </a:p>
        </p:txBody>
      </p:sp>
      <p:sp>
        <p:nvSpPr>
          <p:cNvPr id="176140" name="Rectangle 16"/>
          <p:cNvSpPr>
            <a:spLocks noChangeArrowheads="1"/>
          </p:cNvSpPr>
          <p:nvPr>
            <p:custDataLst>
              <p:tags r:id="rId13"/>
            </p:custDataLst>
          </p:nvPr>
        </p:nvSpPr>
        <p:spPr bwMode="auto">
          <a:xfrm>
            <a:off x="5973763" y="1512888"/>
            <a:ext cx="2649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b="1">
                <a:solidFill>
                  <a:srgbClr val="000020"/>
                </a:solidFill>
                <a:latin typeface="Calibri" pitchFamily="34" charset="0"/>
              </a:rPr>
              <a:t>Amplitude vs. Duration</a:t>
            </a:r>
            <a:endParaRPr lang="en-US">
              <a:solidFill>
                <a:srgbClr val="000020"/>
              </a:solidFill>
            </a:endParaRPr>
          </a:p>
        </p:txBody>
      </p:sp>
      <p:sp>
        <p:nvSpPr>
          <p:cNvPr id="176141" name="Rectangle 17"/>
          <p:cNvSpPr>
            <a:spLocks noChangeArrowheads="1"/>
          </p:cNvSpPr>
          <p:nvPr>
            <p:custDataLst>
              <p:tags r:id="rId14"/>
            </p:custDataLst>
          </p:nvPr>
        </p:nvSpPr>
        <p:spPr bwMode="auto">
          <a:xfrm>
            <a:off x="273050" y="0"/>
            <a:ext cx="85185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solidFill>
                  <a:srgbClr val="000020"/>
                </a:solidFill>
              </a:rPr>
              <a:t>Channel Structure Does Not Change</a:t>
            </a:r>
          </a:p>
          <a:p>
            <a:pPr algn="ctr"/>
            <a:r>
              <a:rPr lang="en-US" sz="2400" b="1">
                <a:solidFill>
                  <a:srgbClr val="000020"/>
                </a:solidFill>
              </a:rPr>
              <a:t>once the channel is open</a:t>
            </a:r>
            <a:endParaRPr lang="en-US" b="1">
              <a:solidFill>
                <a:srgbClr val="E0E0E0"/>
              </a:solidFill>
            </a:endParaRPr>
          </a:p>
        </p:txBody>
      </p:sp>
      <p:grpSp>
        <p:nvGrpSpPr>
          <p:cNvPr id="176142" name="Group 23"/>
          <p:cNvGrpSpPr>
            <a:grpSpLocks/>
          </p:cNvGrpSpPr>
          <p:nvPr>
            <p:custDataLst>
              <p:tags r:id="rId15"/>
            </p:custDataLst>
          </p:nvPr>
        </p:nvGrpSpPr>
        <p:grpSpPr bwMode="auto">
          <a:xfrm>
            <a:off x="3922713" y="3724275"/>
            <a:ext cx="828675" cy="728663"/>
            <a:chOff x="3922295" y="3723773"/>
            <a:chExt cx="829093" cy="729165"/>
          </a:xfrm>
        </p:grpSpPr>
        <p:sp>
          <p:nvSpPr>
            <p:cNvPr id="176147" name="TextBox 15"/>
            <p:cNvSpPr txBox="1">
              <a:spLocks noChangeArrowheads="1"/>
            </p:cNvSpPr>
            <p:nvPr/>
          </p:nvSpPr>
          <p:spPr bwMode="auto">
            <a:xfrm>
              <a:off x="3984959" y="3723773"/>
              <a:ext cx="561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000020"/>
                  </a:solidFill>
                  <a:latin typeface="Calibri" pitchFamily="34" charset="0"/>
                </a:rPr>
                <a:t>5 pA</a:t>
              </a:r>
            </a:p>
          </p:txBody>
        </p:sp>
        <p:sp>
          <p:nvSpPr>
            <p:cNvPr id="176148" name="TextBox 16"/>
            <p:cNvSpPr txBox="1">
              <a:spLocks noChangeArrowheads="1"/>
            </p:cNvSpPr>
            <p:nvPr/>
          </p:nvSpPr>
          <p:spPr bwMode="auto">
            <a:xfrm>
              <a:off x="3965575" y="4114800"/>
              <a:ext cx="785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000020"/>
                  </a:solidFill>
                  <a:latin typeface="Calibri" pitchFamily="34" charset="0"/>
                </a:rPr>
                <a:t>100 ms</a:t>
              </a:r>
            </a:p>
          </p:txBody>
        </p:sp>
        <p:grpSp>
          <p:nvGrpSpPr>
            <p:cNvPr id="176149" name="Group 22"/>
            <p:cNvGrpSpPr>
              <a:grpSpLocks/>
            </p:cNvGrpSpPr>
            <p:nvPr/>
          </p:nvGrpSpPr>
          <p:grpSpPr bwMode="auto">
            <a:xfrm>
              <a:off x="3922295" y="3826042"/>
              <a:ext cx="673768" cy="336884"/>
              <a:chOff x="3922295" y="3826042"/>
              <a:chExt cx="673768" cy="336884"/>
            </a:xfrm>
          </p:grpSpPr>
          <p:cxnSp>
            <p:nvCxnSpPr>
              <p:cNvPr id="176150" name="Straight Connector 19"/>
              <p:cNvCxnSpPr>
                <a:cxnSpLocks noChangeShapeType="1"/>
              </p:cNvCxnSpPr>
              <p:nvPr/>
            </p:nvCxnSpPr>
            <p:spPr bwMode="auto">
              <a:xfrm rot="5400000">
                <a:off x="3753853" y="3994484"/>
                <a:ext cx="336884" cy="0"/>
              </a:xfrm>
              <a:prstGeom prst="line">
                <a:avLst/>
              </a:prstGeom>
              <a:noFill/>
              <a:ln w="22225" algn="ctr">
                <a:solidFill>
                  <a:srgbClr val="000000"/>
                </a:solidFill>
                <a:round/>
                <a:headEnd/>
                <a:tailEnd/>
              </a:ln>
              <a:extLst>
                <a:ext uri="{909E8E84-426E-40DD-AFC4-6F175D3DCCD1}">
                  <a14:hiddenFill xmlns:a14="http://schemas.microsoft.com/office/drawing/2010/main">
                    <a:noFill/>
                  </a14:hiddenFill>
                </a:ext>
              </a:extLst>
            </p:spPr>
          </p:cxnSp>
          <p:cxnSp>
            <p:nvCxnSpPr>
              <p:cNvPr id="176151" name="Straight Connector 20"/>
              <p:cNvCxnSpPr>
                <a:cxnSpLocks noChangeShapeType="1"/>
              </p:cNvCxnSpPr>
              <p:nvPr/>
            </p:nvCxnSpPr>
            <p:spPr bwMode="auto">
              <a:xfrm>
                <a:off x="3922295" y="4146884"/>
                <a:ext cx="673768" cy="0"/>
              </a:xfrm>
              <a:prstGeom prst="line">
                <a:avLst/>
              </a:prstGeom>
              <a:noFill/>
              <a:ln w="22225" algn="ctr">
                <a:solidFill>
                  <a:srgbClr val="000000"/>
                </a:solidFill>
                <a:round/>
                <a:headEnd/>
                <a:tailEnd/>
              </a:ln>
              <a:extLst>
                <a:ext uri="{909E8E84-426E-40DD-AFC4-6F175D3DCCD1}">
                  <a14:hiddenFill xmlns:a14="http://schemas.microsoft.com/office/drawing/2010/main">
                    <a:noFill/>
                  </a14:hiddenFill>
                </a:ext>
              </a:extLst>
            </p:spPr>
          </p:cxnSp>
        </p:grpSp>
      </p:grpSp>
      <p:sp>
        <p:nvSpPr>
          <p:cNvPr id="176143" name="TextBox 20"/>
          <p:cNvSpPr txBox="1">
            <a:spLocks noChangeArrowheads="1"/>
          </p:cNvSpPr>
          <p:nvPr>
            <p:custDataLst>
              <p:tags r:id="rId16"/>
            </p:custDataLst>
          </p:nvPr>
        </p:nvSpPr>
        <p:spPr bwMode="auto">
          <a:xfrm>
            <a:off x="0" y="2573338"/>
            <a:ext cx="6969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0020"/>
                </a:solidFill>
              </a:rPr>
              <a:t>Closed</a:t>
            </a:r>
            <a:endParaRPr lang="en-US" b="1">
              <a:solidFill>
                <a:srgbClr val="000020"/>
              </a:solidFill>
            </a:endParaRPr>
          </a:p>
        </p:txBody>
      </p:sp>
      <p:sp>
        <p:nvSpPr>
          <p:cNvPr id="176144" name="Rectangle 23"/>
          <p:cNvSpPr>
            <a:spLocks noChangeArrowheads="1"/>
          </p:cNvSpPr>
          <p:nvPr>
            <p:custDataLst>
              <p:tags r:id="rId17"/>
            </p:custDataLst>
          </p:nvPr>
        </p:nvSpPr>
        <p:spPr bwMode="auto">
          <a:xfrm>
            <a:off x="0" y="2111375"/>
            <a:ext cx="5794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solidFill>
                  <a:srgbClr val="000020"/>
                </a:solidFill>
              </a:rPr>
              <a:t>Open</a:t>
            </a:r>
            <a:endParaRPr lang="en-US">
              <a:solidFill>
                <a:srgbClr val="E0E0E0"/>
              </a:solidFill>
            </a:endParaRPr>
          </a:p>
        </p:txBody>
      </p:sp>
      <p:cxnSp>
        <p:nvCxnSpPr>
          <p:cNvPr id="176145" name="Straight Connector 25"/>
          <p:cNvCxnSpPr>
            <a:cxnSpLocks noChangeShapeType="1"/>
          </p:cNvCxnSpPr>
          <p:nvPr>
            <p:custDataLst>
              <p:tags r:id="rId18"/>
            </p:custDataLst>
          </p:nvPr>
        </p:nvCxnSpPr>
        <p:spPr bwMode="auto">
          <a:xfrm>
            <a:off x="666750" y="2200275"/>
            <a:ext cx="4010025" cy="14288"/>
          </a:xfrm>
          <a:prstGeom prst="line">
            <a:avLst/>
          </a:prstGeom>
          <a:noFill/>
          <a:ln w="12700" algn="ctr">
            <a:solidFill>
              <a:srgbClr val="000000"/>
            </a:solidFill>
            <a:prstDash val="dashDot"/>
            <a:round/>
            <a:headEnd/>
            <a:tailEnd/>
          </a:ln>
          <a:extLst>
            <a:ext uri="{909E8E84-426E-40DD-AFC4-6F175D3DCCD1}">
              <a14:hiddenFill xmlns:a14="http://schemas.microsoft.com/office/drawing/2010/main">
                <a:noFill/>
              </a14:hiddenFill>
            </a:ext>
          </a:extLst>
        </p:spPr>
      </p:cxnSp>
      <p:cxnSp>
        <p:nvCxnSpPr>
          <p:cNvPr id="176146" name="Straight Connector 31"/>
          <p:cNvCxnSpPr>
            <a:cxnSpLocks noChangeShapeType="1"/>
          </p:cNvCxnSpPr>
          <p:nvPr>
            <p:custDataLst>
              <p:tags r:id="rId19"/>
            </p:custDataLst>
          </p:nvPr>
        </p:nvCxnSpPr>
        <p:spPr bwMode="auto">
          <a:xfrm>
            <a:off x="658813" y="2720975"/>
            <a:ext cx="307975" cy="0"/>
          </a:xfrm>
          <a:prstGeom prst="line">
            <a:avLst/>
          </a:prstGeom>
          <a:noFill/>
          <a:ln w="12700" algn="ctr">
            <a:solidFill>
              <a:srgbClr val="000000"/>
            </a:solidFill>
            <a:prstDash val="dashDot"/>
            <a:round/>
            <a:headEnd/>
            <a:tailEnd/>
          </a:ln>
          <a:extLst>
            <a:ext uri="{909E8E84-426E-40DD-AFC4-6F175D3DCCD1}">
              <a14:hiddenFill xmlns:a14="http://schemas.microsoft.com/office/drawing/2010/main">
                <a:noFill/>
              </a14:hiddenFill>
            </a:ext>
          </a:extLst>
        </p:spPr>
      </p:cxnSp>
    </p:spTree>
    <p:custDataLst>
      <p:tags r:id="rId2"/>
    </p:custData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7154" name="Slide Number Placeholder 1"/>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A82F0A9D-F23B-487D-A79E-1E756429B493}" type="slidenum">
              <a:rPr lang="en-US" sz="1400" smtClean="0">
                <a:solidFill>
                  <a:srgbClr val="000000"/>
                </a:solidFill>
                <a:latin typeface="Times" pitchFamily="18" charset="0"/>
              </a:rPr>
              <a:pPr/>
              <a:t>82</a:t>
            </a:fld>
            <a:endParaRPr lang="en-US" sz="1400" smtClean="0">
              <a:solidFill>
                <a:srgbClr val="000000"/>
              </a:solidFill>
              <a:latin typeface="Times" pitchFamily="18" charset="0"/>
            </a:endParaRPr>
          </a:p>
        </p:txBody>
      </p:sp>
      <p:sp>
        <p:nvSpPr>
          <p:cNvPr id="177155" name="Text Box 6"/>
          <p:cNvSpPr txBox="1">
            <a:spLocks noChangeArrowheads="1"/>
          </p:cNvSpPr>
          <p:nvPr>
            <p:custDataLst>
              <p:tags r:id="rId5"/>
            </p:custDataLst>
          </p:nvPr>
        </p:nvSpPr>
        <p:spPr bwMode="auto">
          <a:xfrm>
            <a:off x="0" y="4806950"/>
            <a:ext cx="9144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0" tIns="45672" rIns="91340" bIns="4567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2000" b="1">
                <a:solidFill>
                  <a:srgbClr val="161645"/>
                </a:solidFill>
                <a:ea typeface="Gulim" pitchFamily="34" charset="-127"/>
              </a:rPr>
              <a:t>Ideal Ions are Identical</a:t>
            </a:r>
          </a:p>
          <a:p>
            <a:pPr algn="ctr" eaLnBrk="1" hangingPunct="1"/>
            <a:r>
              <a:rPr lang="en-US" altLang="ko-KR" sz="1400" b="1" i="1">
                <a:solidFill>
                  <a:srgbClr val="1B1B55"/>
                </a:solidFill>
                <a:ea typeface="Gulim" pitchFamily="34" charset="-127"/>
              </a:rPr>
              <a:t>if they have the same charge</a:t>
            </a:r>
          </a:p>
          <a:p>
            <a:pPr algn="ctr" eaLnBrk="1" hangingPunct="1"/>
            <a:endParaRPr lang="en-US" altLang="ko-KR" sz="1400" b="1" i="1">
              <a:solidFill>
                <a:srgbClr val="1B1B55"/>
              </a:solidFill>
              <a:ea typeface="Gulim" pitchFamily="34" charset="-127"/>
            </a:endParaRPr>
          </a:p>
        </p:txBody>
      </p:sp>
      <p:sp>
        <p:nvSpPr>
          <p:cNvPr id="177156" name="TextBox 4"/>
          <p:cNvSpPr txBox="1">
            <a:spLocks noChangeArrowheads="1"/>
          </p:cNvSpPr>
          <p:nvPr>
            <p:custDataLst>
              <p:tags r:id="rId6"/>
            </p:custDataLst>
          </p:nvPr>
        </p:nvSpPr>
        <p:spPr bwMode="auto">
          <a:xfrm>
            <a:off x="1058863" y="657225"/>
            <a:ext cx="6989762"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3600" b="1">
                <a:solidFill>
                  <a:srgbClr val="19066A"/>
                </a:solidFill>
                <a:ea typeface="Gulim" pitchFamily="34" charset="-127"/>
              </a:rPr>
              <a:t>Channels are Selective </a:t>
            </a:r>
            <a:br>
              <a:rPr lang="en-US" altLang="ko-KR" sz="3600" b="1">
                <a:solidFill>
                  <a:srgbClr val="19066A"/>
                </a:solidFill>
                <a:ea typeface="Gulim" pitchFamily="34" charset="-127"/>
              </a:rPr>
            </a:br>
            <a:r>
              <a:rPr lang="en-US" altLang="ko-KR" sz="2400" b="1">
                <a:solidFill>
                  <a:srgbClr val="19066A"/>
                </a:solidFill>
                <a:ea typeface="Gulim" pitchFamily="34" charset="-127"/>
              </a:rPr>
              <a:t>because </a:t>
            </a:r>
            <a:r>
              <a:rPr lang="en-US" altLang="ko-KR" sz="3600" b="1">
                <a:solidFill>
                  <a:srgbClr val="19066A"/>
                </a:solidFill>
                <a:ea typeface="Gulim" pitchFamily="34" charset="-127"/>
              </a:rPr>
              <a:t/>
            </a:r>
            <a:br>
              <a:rPr lang="en-US" altLang="ko-KR" sz="3600" b="1">
                <a:solidFill>
                  <a:srgbClr val="19066A"/>
                </a:solidFill>
                <a:ea typeface="Gulim" pitchFamily="34" charset="-127"/>
              </a:rPr>
            </a:br>
            <a:r>
              <a:rPr lang="en-US" altLang="ko-KR" sz="3600" b="1">
                <a:solidFill>
                  <a:srgbClr val="19066A"/>
                </a:solidFill>
                <a:ea typeface="Gulim" pitchFamily="34" charset="-127"/>
              </a:rPr>
              <a:t>Diameter Matters</a:t>
            </a:r>
          </a:p>
          <a:p>
            <a:pPr algn="ctr" eaLnBrk="1" hangingPunct="1"/>
            <a:r>
              <a:rPr lang="en-US" altLang="ko-KR" sz="2000" b="1">
                <a:solidFill>
                  <a:srgbClr val="19066A"/>
                </a:solidFill>
                <a:ea typeface="Gulim" pitchFamily="34" charset="-127"/>
              </a:rPr>
              <a:t>Ions  are  NOT  Ideal</a:t>
            </a:r>
          </a:p>
        </p:txBody>
      </p:sp>
      <p:grpSp>
        <p:nvGrpSpPr>
          <p:cNvPr id="177157" name="Group 6"/>
          <p:cNvGrpSpPr>
            <a:grpSpLocks/>
          </p:cNvGrpSpPr>
          <p:nvPr>
            <p:custDataLst>
              <p:tags r:id="rId7"/>
            </p:custDataLst>
          </p:nvPr>
        </p:nvGrpSpPr>
        <p:grpSpPr bwMode="auto">
          <a:xfrm>
            <a:off x="2220913" y="3057525"/>
            <a:ext cx="4727575" cy="473075"/>
            <a:chOff x="2281237" y="3011488"/>
            <a:chExt cx="4727576" cy="472987"/>
          </a:xfrm>
        </p:grpSpPr>
        <p:sp>
          <p:nvSpPr>
            <p:cNvPr id="177168" name="TextBox 7"/>
            <p:cNvSpPr txBox="1">
              <a:spLocks noChangeArrowheads="1"/>
            </p:cNvSpPr>
            <p:nvPr/>
          </p:nvSpPr>
          <p:spPr bwMode="auto">
            <a:xfrm>
              <a:off x="2281237" y="3011488"/>
              <a:ext cx="4727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400" b="1" i="1">
                  <a:solidFill>
                    <a:srgbClr val="19066A"/>
                  </a:solidFill>
                </a:rPr>
                <a:t>Potassium K</a:t>
              </a:r>
              <a:r>
                <a:rPr lang="en-US" sz="2400" b="1" i="1" baseline="30000">
                  <a:solidFill>
                    <a:srgbClr val="19066A"/>
                  </a:solidFill>
                </a:rPr>
                <a:t>+</a:t>
              </a:r>
              <a:r>
                <a:rPr lang="en-US" sz="2400" b="1" i="1">
                  <a:solidFill>
                    <a:srgbClr val="19066A"/>
                  </a:solidFill>
                </a:rPr>
                <a:t>  =  Na</a:t>
              </a:r>
              <a:r>
                <a:rPr lang="en-US" sz="2400" b="1" i="1" baseline="30000">
                  <a:solidFill>
                    <a:srgbClr val="19066A"/>
                  </a:solidFill>
                </a:rPr>
                <a:t>+ </a:t>
              </a:r>
              <a:r>
                <a:rPr lang="en-US" sz="2400" b="1" i="1">
                  <a:solidFill>
                    <a:srgbClr val="19066A"/>
                  </a:solidFill>
                </a:rPr>
                <a:t> Sodium </a:t>
              </a:r>
              <a:r>
                <a:rPr lang="en-US" sz="2400" b="1" i="1">
                  <a:solidFill>
                    <a:srgbClr val="1B1B55"/>
                  </a:solidFill>
                </a:rPr>
                <a:t>  </a:t>
              </a:r>
              <a:endParaRPr lang="en-US" b="1" i="1">
                <a:solidFill>
                  <a:srgbClr val="1B1B55"/>
                </a:solidFill>
              </a:endParaRPr>
            </a:p>
          </p:txBody>
        </p:sp>
        <p:sp>
          <p:nvSpPr>
            <p:cNvPr id="177169" name="TextBox 5"/>
            <p:cNvSpPr txBox="1">
              <a:spLocks noChangeArrowheads="1"/>
            </p:cNvSpPr>
            <p:nvPr/>
          </p:nvSpPr>
          <p:spPr bwMode="auto">
            <a:xfrm>
              <a:off x="4496430" y="3022810"/>
              <a:ext cx="612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2400" b="1">
                  <a:solidFill>
                    <a:srgbClr val="000000"/>
                  </a:solidFill>
                </a:rPr>
                <a:t>/</a:t>
              </a:r>
            </a:p>
          </p:txBody>
        </p:sp>
      </p:grpSp>
      <p:cxnSp>
        <p:nvCxnSpPr>
          <p:cNvPr id="11272" name="Straight Arrow Connector 39"/>
          <p:cNvCxnSpPr>
            <a:cxnSpLocks noChangeShapeType="1"/>
          </p:cNvCxnSpPr>
          <p:nvPr>
            <p:custDataLst>
              <p:tags r:id="rId8"/>
            </p:custDataLst>
          </p:nvPr>
        </p:nvCxnSpPr>
        <p:spPr bwMode="auto">
          <a:xfrm flipV="1">
            <a:off x="4059238" y="4278313"/>
            <a:ext cx="985837" cy="0"/>
          </a:xfrm>
          <a:prstGeom prst="straightConnector1">
            <a:avLst/>
          </a:prstGeom>
          <a:noFill/>
          <a:ln w="15875" algn="ctr">
            <a:solidFill>
              <a:schemeClr val="accent2">
                <a:lumMod val="50000"/>
              </a:schemeClr>
            </a:solidFill>
            <a:round/>
            <a:headEnd/>
            <a:tailEnd/>
          </a:ln>
        </p:spPr>
      </p:cxnSp>
      <p:sp>
        <p:nvSpPr>
          <p:cNvPr id="177159" name="TextBox 45"/>
          <p:cNvSpPr txBox="1">
            <a:spLocks noChangeArrowheads="1"/>
          </p:cNvSpPr>
          <p:nvPr>
            <p:custDataLst>
              <p:tags r:id="rId9"/>
            </p:custDataLst>
          </p:nvPr>
        </p:nvSpPr>
        <p:spPr bwMode="auto">
          <a:xfrm>
            <a:off x="4376738" y="4343400"/>
            <a:ext cx="454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400">
                <a:solidFill>
                  <a:srgbClr val="19066A"/>
                </a:solidFill>
              </a:rPr>
              <a:t>3 Å</a:t>
            </a:r>
          </a:p>
        </p:txBody>
      </p:sp>
      <p:grpSp>
        <p:nvGrpSpPr>
          <p:cNvPr id="177160" name="Group 23"/>
          <p:cNvGrpSpPr>
            <a:grpSpLocks/>
          </p:cNvGrpSpPr>
          <p:nvPr>
            <p:custDataLst>
              <p:tags r:id="rId10"/>
            </p:custDataLst>
          </p:nvPr>
        </p:nvGrpSpPr>
        <p:grpSpPr bwMode="auto">
          <a:xfrm>
            <a:off x="3671888" y="3248025"/>
            <a:ext cx="649287" cy="1152525"/>
            <a:chOff x="3045342" y="3286508"/>
            <a:chExt cx="648104" cy="1151050"/>
          </a:xfrm>
        </p:grpSpPr>
        <p:sp>
          <p:nvSpPr>
            <p:cNvPr id="177166" name="Oval 21"/>
            <p:cNvSpPr>
              <a:spLocks noChangeAspect="1" noChangeArrowheads="1"/>
            </p:cNvSpPr>
            <p:nvPr/>
          </p:nvSpPr>
          <p:spPr bwMode="auto">
            <a:xfrm>
              <a:off x="3045342" y="3561804"/>
              <a:ext cx="648104" cy="61629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77167" name="Rectangle 22"/>
            <p:cNvSpPr>
              <a:spLocks noChangeArrowheads="1"/>
            </p:cNvSpPr>
            <p:nvPr/>
          </p:nvSpPr>
          <p:spPr bwMode="auto">
            <a:xfrm>
              <a:off x="3110305" y="3286508"/>
              <a:ext cx="566491" cy="11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sz="1200" b="1">
                  <a:solidFill>
                    <a:srgbClr val="24246E"/>
                  </a:solidFill>
                </a:rPr>
                <a:t>K</a:t>
              </a:r>
              <a:r>
                <a:rPr lang="en-US" b="1" baseline="30000">
                  <a:solidFill>
                    <a:srgbClr val="24246E"/>
                  </a:solidFill>
                </a:rPr>
                <a:t>+</a:t>
              </a:r>
              <a:r>
                <a:rPr lang="en-US" sz="4400" b="1">
                  <a:solidFill>
                    <a:srgbClr val="000000"/>
                  </a:solidFill>
                </a:rPr>
                <a:t> </a:t>
              </a:r>
            </a:p>
          </p:txBody>
        </p:sp>
      </p:grpSp>
      <p:grpSp>
        <p:nvGrpSpPr>
          <p:cNvPr id="177161" name="Group 24"/>
          <p:cNvGrpSpPr>
            <a:grpSpLocks/>
          </p:cNvGrpSpPr>
          <p:nvPr>
            <p:custDataLst>
              <p:tags r:id="rId11"/>
            </p:custDataLst>
          </p:nvPr>
        </p:nvGrpSpPr>
        <p:grpSpPr bwMode="auto">
          <a:xfrm>
            <a:off x="4743450" y="3582988"/>
            <a:ext cx="820738" cy="471487"/>
            <a:chOff x="5220081" y="3620681"/>
            <a:chExt cx="820737" cy="471488"/>
          </a:xfrm>
        </p:grpSpPr>
        <p:sp>
          <p:nvSpPr>
            <p:cNvPr id="21" name="Oval 25"/>
            <p:cNvSpPr>
              <a:spLocks noChangeAspect="1" noChangeArrowheads="1"/>
            </p:cNvSpPr>
            <p:nvPr/>
          </p:nvSpPr>
          <p:spPr bwMode="auto">
            <a:xfrm>
              <a:off x="5353431" y="3620681"/>
              <a:ext cx="469899" cy="447676"/>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22" name="Text Box 26"/>
            <p:cNvSpPr txBox="1">
              <a:spLocks noChangeArrowheads="1"/>
            </p:cNvSpPr>
            <p:nvPr/>
          </p:nvSpPr>
          <p:spPr bwMode="auto">
            <a:xfrm>
              <a:off x="5220081" y="3723868"/>
              <a:ext cx="820737" cy="368301"/>
            </a:xfrm>
            <a:prstGeom prst="rect">
              <a:avLst/>
            </a:prstGeom>
            <a:noFill/>
            <a:ln w="25400" algn="ctr">
              <a:noFill/>
              <a:miter lim="800000"/>
              <a:headEnd type="none" w="lg" len="lg"/>
              <a:tailEnd type="none" w="lg" len="lg"/>
            </a:ln>
          </p:spPr>
          <p:txBody>
            <a:bodyPr>
              <a:spAutoFit/>
            </a:bodyPr>
            <a:lstStyle/>
            <a:p>
              <a:pPr algn="ctr" eaLnBrk="0" fontAlgn="auto" hangingPunct="0">
                <a:spcBef>
                  <a:spcPct val="50000"/>
                </a:spcBef>
                <a:spcAft>
                  <a:spcPts val="0"/>
                </a:spcAft>
                <a:defRPr/>
              </a:pPr>
              <a:r>
                <a:rPr lang="en-US" sz="1000" b="1" kern="0" dirty="0">
                  <a:solidFill>
                    <a:srgbClr val="002E00"/>
                  </a:solidFill>
                </a:rPr>
                <a:t>Na</a:t>
              </a:r>
              <a:r>
                <a:rPr lang="en-US" sz="1000" b="1" kern="0" baseline="30000" dirty="0">
                  <a:solidFill>
                    <a:srgbClr val="002E00"/>
                  </a:solidFill>
                </a:rPr>
                <a:t>+</a:t>
              </a:r>
              <a:endParaRPr lang="en-US" sz="1000" b="1" kern="0" dirty="0">
                <a:solidFill>
                  <a:srgbClr val="002E00"/>
                </a:solidFill>
              </a:endParaRPr>
            </a:p>
          </p:txBody>
        </p:sp>
      </p:grpSp>
      <p:graphicFrame>
        <p:nvGraphicFramePr>
          <p:cNvPr id="177162" name="Object 1"/>
          <p:cNvGraphicFramePr>
            <a:graphicFrameLocks noChangeAspect="1"/>
          </p:cNvGraphicFramePr>
          <p:nvPr>
            <p:custDataLst>
              <p:tags r:id="rId12"/>
            </p:custDataLst>
          </p:nvPr>
        </p:nvGraphicFramePr>
        <p:xfrm>
          <a:off x="4462463" y="3630613"/>
          <a:ext cx="241300" cy="241300"/>
        </p:xfrm>
        <a:graphic>
          <a:graphicData uri="http://schemas.openxmlformats.org/presentationml/2006/ole">
            <mc:AlternateContent xmlns:mc="http://schemas.openxmlformats.org/markup-compatibility/2006">
              <mc:Choice xmlns:v="urn:schemas-microsoft-com:vml" Requires="v">
                <p:oleObj spid="_x0000_s177173" name="Equation" r:id="rId15" imgW="241200" imgH="241200" progId="Equation.DSMT4">
                  <p:embed/>
                </p:oleObj>
              </mc:Choice>
              <mc:Fallback>
                <p:oleObj name="Equation" r:id="rId15" imgW="241200" imgH="241200" progId="Equation.DSMT4">
                  <p:embed/>
                  <p:pic>
                    <p:nvPicPr>
                      <p:cNvPr id="0" name="Object 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62463" y="363061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63" name="Rectangle 1"/>
          <p:cNvSpPr>
            <a:spLocks noChangeArrowheads="1"/>
          </p:cNvSpPr>
          <p:nvPr/>
        </p:nvSpPr>
        <p:spPr bwMode="auto">
          <a:xfrm>
            <a:off x="3167063" y="5553075"/>
            <a:ext cx="2835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b="1" i="1">
                <a:solidFill>
                  <a:srgbClr val="19066A"/>
                </a:solidFill>
              </a:rPr>
              <a:t>In ideal solutions K</a:t>
            </a:r>
            <a:r>
              <a:rPr lang="en-US" b="1" i="1" baseline="30000">
                <a:solidFill>
                  <a:srgbClr val="19066A"/>
                </a:solidFill>
              </a:rPr>
              <a:t>+</a:t>
            </a:r>
            <a:r>
              <a:rPr lang="en-US" b="1" i="1">
                <a:solidFill>
                  <a:srgbClr val="19066A"/>
                </a:solidFill>
              </a:rPr>
              <a:t> = Na</a:t>
            </a:r>
            <a:r>
              <a:rPr lang="en-US" b="1" i="1" baseline="30000">
                <a:solidFill>
                  <a:srgbClr val="19066A"/>
                </a:solidFill>
              </a:rPr>
              <a:t>+ </a:t>
            </a:r>
            <a:r>
              <a:rPr lang="en-US" sz="2000" i="1">
                <a:solidFill>
                  <a:srgbClr val="19066A"/>
                </a:solidFill>
              </a:rPr>
              <a:t> </a:t>
            </a:r>
          </a:p>
        </p:txBody>
      </p: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8178"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70A88324-1208-4414-A78C-9C1961AE586C}" type="slidenum">
              <a:rPr lang="en-US" sz="1400" smtClean="0">
                <a:solidFill>
                  <a:srgbClr val="000000"/>
                </a:solidFill>
                <a:latin typeface="Times" pitchFamily="18" charset="0"/>
              </a:rPr>
              <a:pPr/>
              <a:t>83</a:t>
            </a:fld>
            <a:endParaRPr lang="en-US" sz="1400" smtClean="0">
              <a:solidFill>
                <a:srgbClr val="000000"/>
              </a:solidFill>
              <a:latin typeface="Times" pitchFamily="18" charset="0"/>
            </a:endParaRPr>
          </a:p>
        </p:txBody>
      </p:sp>
      <p:sp>
        <p:nvSpPr>
          <p:cNvPr id="178179" name="Text Box 3"/>
          <p:cNvSpPr txBox="1">
            <a:spLocks noChangeArrowheads="1"/>
          </p:cNvSpPr>
          <p:nvPr>
            <p:custDataLst>
              <p:tags r:id="rId4"/>
            </p:custDataLst>
          </p:nvPr>
        </p:nvSpPr>
        <p:spPr bwMode="auto">
          <a:xfrm>
            <a:off x="3233738" y="0"/>
            <a:ext cx="2222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3600" b="1">
                <a:solidFill>
                  <a:srgbClr val="19066A"/>
                </a:solidFill>
                <a:ea typeface="Gulim" pitchFamily="34" charset="-127"/>
              </a:rPr>
              <a:t>Goal:</a:t>
            </a:r>
            <a:endParaRPr lang="en-US" sz="3600" b="1">
              <a:solidFill>
                <a:srgbClr val="19066A"/>
              </a:solidFill>
              <a:ea typeface="Gulim" pitchFamily="34" charset="-127"/>
            </a:endParaRPr>
          </a:p>
        </p:txBody>
      </p:sp>
      <p:sp>
        <p:nvSpPr>
          <p:cNvPr id="178180" name="Text Box 2"/>
          <p:cNvSpPr txBox="1">
            <a:spLocks noChangeArrowheads="1"/>
          </p:cNvSpPr>
          <p:nvPr>
            <p:custDataLst>
              <p:tags r:id="rId5"/>
            </p:custDataLst>
          </p:nvPr>
        </p:nvSpPr>
        <p:spPr bwMode="auto">
          <a:xfrm>
            <a:off x="0" y="882650"/>
            <a:ext cx="91440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6000" b="1" u="sng">
                <a:solidFill>
                  <a:srgbClr val="19066A"/>
                </a:solidFill>
                <a:ea typeface="Gulim" pitchFamily="34" charset="-127"/>
              </a:rPr>
              <a:t>Understand Selectivity</a:t>
            </a:r>
            <a:r>
              <a:rPr lang="en-US" altLang="ko-KR" sz="5400" b="1">
                <a:solidFill>
                  <a:srgbClr val="19066A"/>
                </a:solidFill>
                <a:ea typeface="Gulim" pitchFamily="34" charset="-127"/>
              </a:rPr>
              <a:t> </a:t>
            </a:r>
          </a:p>
          <a:p>
            <a:pPr algn="ctr" eaLnBrk="1" hangingPunct="1"/>
            <a:r>
              <a:rPr lang="en-US" altLang="ko-KR" sz="3600">
                <a:solidFill>
                  <a:srgbClr val="19066A"/>
                </a:solidFill>
                <a:ea typeface="Gulim" pitchFamily="34" charset="-127"/>
              </a:rPr>
              <a:t>well enough to</a:t>
            </a:r>
            <a:r>
              <a:rPr lang="en-US" altLang="ko-KR" sz="4800">
                <a:solidFill>
                  <a:srgbClr val="19066A"/>
                </a:solidFill>
                <a:ea typeface="Gulim" pitchFamily="34" charset="-127"/>
              </a:rPr>
              <a:t/>
            </a:r>
            <a:br>
              <a:rPr lang="en-US" altLang="ko-KR" sz="4800">
                <a:solidFill>
                  <a:srgbClr val="19066A"/>
                </a:solidFill>
                <a:ea typeface="Gulim" pitchFamily="34" charset="-127"/>
              </a:rPr>
            </a:br>
            <a:r>
              <a:rPr lang="en-US" altLang="ko-KR" sz="4400" b="1" u="sng">
                <a:solidFill>
                  <a:srgbClr val="19066A"/>
                </a:solidFill>
                <a:ea typeface="Gulim" pitchFamily="34" charset="-127"/>
              </a:rPr>
              <a:t>Fit Large Amounts of Data</a:t>
            </a:r>
          </a:p>
          <a:p>
            <a:pPr algn="ctr" eaLnBrk="1" hangingPunct="1"/>
            <a:r>
              <a:rPr lang="en-US" altLang="ko-KR" sz="2400" b="1">
                <a:solidFill>
                  <a:srgbClr val="19066A"/>
                </a:solidFill>
                <a:ea typeface="Gulim" pitchFamily="34" charset="-127"/>
              </a:rPr>
              <a:t>from many solutions and concentrations</a:t>
            </a:r>
            <a:r>
              <a:rPr lang="en-US" altLang="ko-KR" sz="4800">
                <a:solidFill>
                  <a:srgbClr val="19066A"/>
                </a:solidFill>
                <a:ea typeface="Gulim" pitchFamily="34" charset="-127"/>
              </a:rPr>
              <a:t/>
            </a:r>
            <a:br>
              <a:rPr lang="en-US" altLang="ko-KR" sz="4800">
                <a:solidFill>
                  <a:srgbClr val="19066A"/>
                </a:solidFill>
                <a:ea typeface="Gulim" pitchFamily="34" charset="-127"/>
              </a:rPr>
            </a:br>
            <a:r>
              <a:rPr lang="en-US" altLang="ko-KR" sz="4800">
                <a:solidFill>
                  <a:srgbClr val="19066A"/>
                </a:solidFill>
                <a:ea typeface="Gulim" pitchFamily="34" charset="-127"/>
              </a:rPr>
              <a:t> </a:t>
            </a:r>
            <a:r>
              <a:rPr lang="en-US" altLang="ko-KR" sz="3600">
                <a:solidFill>
                  <a:srgbClr val="19066A"/>
                </a:solidFill>
                <a:ea typeface="Gulim" pitchFamily="34" charset="-127"/>
              </a:rPr>
              <a:t>and to</a:t>
            </a:r>
            <a:r>
              <a:rPr lang="en-US" altLang="ko-KR" sz="4400">
                <a:solidFill>
                  <a:srgbClr val="19066A"/>
                </a:solidFill>
                <a:ea typeface="Gulim" pitchFamily="34" charset="-127"/>
              </a:rPr>
              <a:t> </a:t>
            </a:r>
            <a:endParaRPr lang="en-US" altLang="ko-KR" sz="4800">
              <a:solidFill>
                <a:srgbClr val="19066A"/>
              </a:solidFill>
              <a:ea typeface="Gulim" pitchFamily="34" charset="-127"/>
            </a:endParaRPr>
          </a:p>
          <a:p>
            <a:pPr algn="ctr" eaLnBrk="1" hangingPunct="1">
              <a:spcAft>
                <a:spcPct val="30000"/>
              </a:spcAft>
            </a:pPr>
            <a:r>
              <a:rPr lang="en-US" altLang="ko-KR" sz="4400" b="1" u="sng">
                <a:solidFill>
                  <a:srgbClr val="19066A"/>
                </a:solidFill>
                <a:ea typeface="Gulim" pitchFamily="34" charset="-127"/>
              </a:rPr>
              <a:t>Make a Calcium Channel</a:t>
            </a:r>
          </a:p>
        </p:txBody>
      </p:sp>
      <p:grpSp>
        <p:nvGrpSpPr>
          <p:cNvPr id="178181" name="Group 12"/>
          <p:cNvGrpSpPr>
            <a:grpSpLocks/>
          </p:cNvGrpSpPr>
          <p:nvPr>
            <p:custDataLst>
              <p:tags r:id="rId6"/>
            </p:custDataLst>
          </p:nvPr>
        </p:nvGrpSpPr>
        <p:grpSpPr bwMode="auto">
          <a:xfrm>
            <a:off x="292100" y="4926013"/>
            <a:ext cx="3535363" cy="1346200"/>
            <a:chOff x="312821" y="4868210"/>
            <a:chExt cx="3536329" cy="1345915"/>
          </a:xfrm>
        </p:grpSpPr>
        <p:grpSp>
          <p:nvGrpSpPr>
            <p:cNvPr id="178187" name="Group 7"/>
            <p:cNvGrpSpPr>
              <a:grpSpLocks/>
            </p:cNvGrpSpPr>
            <p:nvPr/>
          </p:nvGrpSpPr>
          <p:grpSpPr bwMode="auto">
            <a:xfrm>
              <a:off x="312821" y="5478378"/>
              <a:ext cx="1892968" cy="735747"/>
              <a:chOff x="312821" y="5478378"/>
              <a:chExt cx="1892968" cy="735747"/>
            </a:xfrm>
          </p:grpSpPr>
          <p:sp>
            <p:nvSpPr>
              <p:cNvPr id="178189" name="TextBox 5"/>
              <p:cNvSpPr txBox="1">
                <a:spLocks noChangeArrowheads="1"/>
              </p:cNvSpPr>
              <p:nvPr/>
            </p:nvSpPr>
            <p:spPr bwMode="auto">
              <a:xfrm>
                <a:off x="328862" y="5638800"/>
                <a:ext cx="1876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u="sng">
                    <a:solidFill>
                      <a:srgbClr val="19066A"/>
                    </a:solidFill>
                  </a:rPr>
                  <a:t>Atomic Scale</a:t>
                </a:r>
              </a:p>
            </p:txBody>
          </p:sp>
          <p:sp>
            <p:nvSpPr>
              <p:cNvPr id="178190" name="Oval 6"/>
              <p:cNvSpPr>
                <a:spLocks noChangeArrowheads="1"/>
              </p:cNvSpPr>
              <p:nvPr/>
            </p:nvSpPr>
            <p:spPr bwMode="auto">
              <a:xfrm>
                <a:off x="312821" y="5478378"/>
                <a:ext cx="1459832" cy="735747"/>
              </a:xfrm>
              <a:prstGeom prst="ellipse">
                <a:avLst/>
              </a:prstGeom>
              <a:noFill/>
              <a:ln w="12700" algn="ctr">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grpSp>
        <p:cxnSp>
          <p:nvCxnSpPr>
            <p:cNvPr id="178188" name="Straight Arrow Connector 9"/>
            <p:cNvCxnSpPr>
              <a:cxnSpLocks noChangeShapeType="1"/>
            </p:cNvCxnSpPr>
            <p:nvPr/>
          </p:nvCxnSpPr>
          <p:spPr bwMode="auto">
            <a:xfrm flipV="1">
              <a:off x="1700463" y="4868210"/>
              <a:ext cx="2148687" cy="818718"/>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grpSp>
      <p:grpSp>
        <p:nvGrpSpPr>
          <p:cNvPr id="178182" name="Group 20"/>
          <p:cNvGrpSpPr>
            <a:grpSpLocks/>
          </p:cNvGrpSpPr>
          <p:nvPr>
            <p:custDataLst>
              <p:tags r:id="rId7"/>
            </p:custDataLst>
          </p:nvPr>
        </p:nvGrpSpPr>
        <p:grpSpPr bwMode="auto">
          <a:xfrm>
            <a:off x="7059613" y="3063875"/>
            <a:ext cx="1876425" cy="3184525"/>
            <a:chOff x="6595308" y="3245688"/>
            <a:chExt cx="1876927" cy="3184436"/>
          </a:xfrm>
        </p:grpSpPr>
        <p:sp>
          <p:nvSpPr>
            <p:cNvPr id="178184" name="Oval 13"/>
            <p:cNvSpPr>
              <a:spLocks noChangeArrowheads="1"/>
            </p:cNvSpPr>
            <p:nvPr/>
          </p:nvSpPr>
          <p:spPr bwMode="auto">
            <a:xfrm>
              <a:off x="6803856" y="5694405"/>
              <a:ext cx="1459832" cy="735719"/>
            </a:xfrm>
            <a:prstGeom prst="ellipse">
              <a:avLst/>
            </a:prstGeom>
            <a:noFill/>
            <a:ln w="12700" algn="ctr">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sp>
          <p:nvSpPr>
            <p:cNvPr id="178185" name="TextBox 14"/>
            <p:cNvSpPr txBox="1">
              <a:spLocks noChangeArrowheads="1"/>
            </p:cNvSpPr>
            <p:nvPr/>
          </p:nvSpPr>
          <p:spPr bwMode="auto">
            <a:xfrm>
              <a:off x="6595308" y="5881819"/>
              <a:ext cx="1876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b="1" u="sng">
                  <a:solidFill>
                    <a:srgbClr val="19066A"/>
                  </a:solidFill>
                </a:rPr>
                <a:t>MACRO Scale</a:t>
              </a:r>
            </a:p>
          </p:txBody>
        </p:sp>
        <p:cxnSp>
          <p:nvCxnSpPr>
            <p:cNvPr id="178186" name="Straight Arrow Connector 15"/>
            <p:cNvCxnSpPr>
              <a:cxnSpLocks noChangeShapeType="1"/>
              <a:stCxn id="178184" idx="0"/>
            </p:cNvCxnSpPr>
            <p:nvPr/>
          </p:nvCxnSpPr>
          <p:spPr bwMode="auto">
            <a:xfrm flipH="1" flipV="1">
              <a:off x="7445441" y="3245688"/>
              <a:ext cx="88332" cy="2448717"/>
            </a:xfrm>
            <a:prstGeom prst="straightConnector1">
              <a:avLst/>
            </a:prstGeom>
            <a:noFill/>
            <a:ln w="12700" algn="ctr">
              <a:solidFill>
                <a:srgbClr val="C00000"/>
              </a:solidFill>
              <a:round/>
              <a:headEnd/>
              <a:tailEnd type="arrow" w="med" len="med"/>
            </a:ln>
            <a:extLst>
              <a:ext uri="{909E8E84-426E-40DD-AFC4-6F175D3DCCD1}">
                <a14:hiddenFill xmlns:a14="http://schemas.microsoft.com/office/drawing/2010/main">
                  <a:noFill/>
                </a14:hiddenFill>
              </a:ext>
            </a:extLst>
          </p:spPr>
        </p:cxnSp>
      </p:grpSp>
      <p:sp>
        <p:nvSpPr>
          <p:cNvPr id="4" name="TextBox 3"/>
          <p:cNvSpPr txBox="1"/>
          <p:nvPr/>
        </p:nvSpPr>
        <p:spPr>
          <a:xfrm>
            <a:off x="2533650" y="5737225"/>
            <a:ext cx="3598863" cy="338138"/>
          </a:xfrm>
          <a:prstGeom prst="rect">
            <a:avLst/>
          </a:prstGeom>
          <a:noFill/>
        </p:spPr>
        <p:txBody>
          <a:bodyPr>
            <a:spAutoFit/>
          </a:bodyPr>
          <a:lstStyle/>
          <a:p>
            <a:pPr algn="ctr">
              <a:defRPr/>
            </a:pPr>
            <a:r>
              <a:rPr lang="en-US" sz="1050" b="1" dirty="0">
                <a:solidFill>
                  <a:srgbClr val="19066A"/>
                </a:solidFill>
              </a:rPr>
              <a:t>atomic</a:t>
            </a:r>
            <a:r>
              <a:rPr lang="en-US" dirty="0">
                <a:solidFill>
                  <a:srgbClr val="19066A"/>
                </a:solidFill>
              </a:rPr>
              <a:t> </a:t>
            </a:r>
            <a:r>
              <a:rPr lang="en-US" dirty="0">
                <a:solidFill>
                  <a:srgbClr val="19066A"/>
                </a:solidFill>
                <a:sym typeface="Symbol"/>
              </a:rPr>
              <a:t></a:t>
            </a:r>
            <a:r>
              <a:rPr lang="en-US" dirty="0">
                <a:solidFill>
                  <a:srgbClr val="19066A"/>
                </a:solidFill>
              </a:rPr>
              <a:t> 10</a:t>
            </a:r>
            <a:r>
              <a:rPr lang="en-US" baseline="30000" dirty="0">
                <a:solidFill>
                  <a:srgbClr val="19066A"/>
                </a:solidFill>
              </a:rPr>
              <a:t>10 </a:t>
            </a:r>
            <a:r>
              <a:rPr lang="en-US" dirty="0">
                <a:solidFill>
                  <a:srgbClr val="19066A"/>
                </a:solidFill>
              </a:rPr>
              <a:t>= </a:t>
            </a:r>
            <a:r>
              <a:rPr lang="en-US" b="1" dirty="0">
                <a:solidFill>
                  <a:srgbClr val="19066A"/>
                </a:solidFill>
              </a:rPr>
              <a:t>MACRO</a:t>
            </a:r>
            <a:endParaRPr lang="en-US" b="1" baseline="30000" dirty="0">
              <a:solidFill>
                <a:srgbClr val="19066A"/>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79202"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D6E3CF84-B8DC-4F56-B145-6D58F1D0C67F}" type="slidenum">
              <a:rPr lang="en-US" sz="1400" smtClean="0">
                <a:solidFill>
                  <a:srgbClr val="000000"/>
                </a:solidFill>
                <a:latin typeface="Times" pitchFamily="18" charset="0"/>
              </a:rPr>
              <a:pPr/>
              <a:t>84</a:t>
            </a:fld>
            <a:endParaRPr lang="en-US" sz="1400" smtClean="0">
              <a:solidFill>
                <a:srgbClr val="000000"/>
              </a:solidFill>
              <a:latin typeface="Times" pitchFamily="18" charset="0"/>
            </a:endParaRPr>
          </a:p>
        </p:txBody>
      </p:sp>
      <p:sp>
        <p:nvSpPr>
          <p:cNvPr id="179203" name="Text Box 2"/>
          <p:cNvSpPr txBox="1">
            <a:spLocks noChangeArrowheads="1"/>
          </p:cNvSpPr>
          <p:nvPr>
            <p:custDataLst>
              <p:tags r:id="rId4"/>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sp>
        <p:nvSpPr>
          <p:cNvPr id="179204" name="Text Box 3"/>
          <p:cNvSpPr txBox="1">
            <a:spLocks noChangeArrowheads="1"/>
          </p:cNvSpPr>
          <p:nvPr>
            <p:custDataLst>
              <p:tags r:id="rId5"/>
            </p:custDataLst>
          </p:nvPr>
        </p:nvSpPr>
        <p:spPr bwMode="auto">
          <a:xfrm>
            <a:off x="0" y="1741488"/>
            <a:ext cx="89122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4400" b="1">
                <a:solidFill>
                  <a:srgbClr val="000066"/>
                </a:solidFill>
                <a:ea typeface="Gulim" pitchFamily="34" charset="-127"/>
              </a:rPr>
              <a:t>Everything </a:t>
            </a:r>
            <a:br>
              <a:rPr lang="en-US" altLang="ko-KR" sz="4400" b="1">
                <a:solidFill>
                  <a:srgbClr val="000066"/>
                </a:solidFill>
                <a:ea typeface="Gulim" pitchFamily="34" charset="-127"/>
              </a:rPr>
            </a:br>
            <a:r>
              <a:rPr lang="en-US" altLang="ko-KR" sz="4400" b="1">
                <a:solidFill>
                  <a:srgbClr val="000066"/>
                </a:solidFill>
                <a:ea typeface="Gulim" pitchFamily="34" charset="-127"/>
              </a:rPr>
              <a:t>Interacts</a:t>
            </a:r>
          </a:p>
          <a:p>
            <a:pPr algn="ctr" eaLnBrk="1" hangingPunct="1"/>
            <a:r>
              <a:rPr lang="en-US" altLang="ko-KR" sz="3600">
                <a:solidFill>
                  <a:srgbClr val="000066"/>
                </a:solidFill>
                <a:ea typeface="Gulim" pitchFamily="34" charset="-127"/>
              </a:rPr>
              <a:t>with </a:t>
            </a:r>
            <a:br>
              <a:rPr lang="en-US" altLang="ko-KR" sz="3600">
                <a:solidFill>
                  <a:srgbClr val="000066"/>
                </a:solidFill>
                <a:ea typeface="Gulim" pitchFamily="34" charset="-127"/>
              </a:rPr>
            </a:br>
            <a:r>
              <a:rPr lang="en-US" altLang="ko-KR" sz="4400" b="1">
                <a:solidFill>
                  <a:srgbClr val="000066"/>
                </a:solidFill>
                <a:ea typeface="Gulim" pitchFamily="34" charset="-127"/>
              </a:rPr>
              <a:t>Everything</a:t>
            </a:r>
            <a:endParaRPr lang="en-US" altLang="ko-KR" sz="4000" b="1">
              <a:solidFill>
                <a:srgbClr val="000066"/>
              </a:solidFill>
              <a:ea typeface="Gulim" pitchFamily="34" charset="-127"/>
            </a:endParaRPr>
          </a:p>
        </p:txBody>
      </p:sp>
      <p:sp>
        <p:nvSpPr>
          <p:cNvPr id="179205" name="Rectangle 4"/>
          <p:cNvSpPr>
            <a:spLocks noChangeArrowheads="1"/>
          </p:cNvSpPr>
          <p:nvPr>
            <p:custDataLst>
              <p:tags r:id="rId6"/>
            </p:custDataLst>
          </p:nvPr>
        </p:nvSpPr>
        <p:spPr bwMode="auto">
          <a:xfrm>
            <a:off x="247650" y="184150"/>
            <a:ext cx="859155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2800" b="1">
                <a:solidFill>
                  <a:srgbClr val="BE0000"/>
                </a:solidFill>
                <a:ea typeface="Gulim" pitchFamily="34" charset="-127"/>
              </a:rPr>
              <a:t>Ions in Water are the Liquid of Life</a:t>
            </a:r>
          </a:p>
          <a:p>
            <a:pPr algn="ctr" eaLnBrk="0" hangingPunct="0">
              <a:spcBef>
                <a:spcPct val="50000"/>
              </a:spcBef>
            </a:pPr>
            <a:r>
              <a:rPr lang="en-US" altLang="ko-KR" sz="2800" b="1">
                <a:solidFill>
                  <a:srgbClr val="BE0000"/>
                </a:solidFill>
                <a:ea typeface="Gulim" pitchFamily="34" charset="-127"/>
              </a:rPr>
              <a:t>They are not ideal solutions</a:t>
            </a:r>
            <a:endParaRPr lang="en-US" altLang="ko-KR" sz="6600" b="1">
              <a:solidFill>
                <a:srgbClr val="BE0000"/>
              </a:solidFill>
              <a:ea typeface="Gulim" pitchFamily="34" charset="-127"/>
            </a:endParaRPr>
          </a:p>
        </p:txBody>
      </p:sp>
      <p:sp>
        <p:nvSpPr>
          <p:cNvPr id="179206" name="Rectangle 6"/>
          <p:cNvSpPr>
            <a:spLocks noChangeArrowheads="1"/>
          </p:cNvSpPr>
          <p:nvPr>
            <p:custDataLst>
              <p:tags r:id="rId7"/>
            </p:custDataLst>
          </p:nvPr>
        </p:nvSpPr>
        <p:spPr bwMode="auto">
          <a:xfrm>
            <a:off x="2236788" y="5094288"/>
            <a:ext cx="5199062"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i="1">
                <a:solidFill>
                  <a:srgbClr val="700000"/>
                </a:solidFill>
              </a:rPr>
              <a:t>For Modelers and Mathematicians</a:t>
            </a:r>
            <a:endParaRPr lang="en-US" b="1">
              <a:solidFill>
                <a:srgbClr val="700000"/>
              </a:solidFill>
            </a:endParaRPr>
          </a:p>
          <a:p>
            <a:pPr algn="ctr"/>
            <a:r>
              <a:rPr lang="en-US" altLang="ko-KR" b="1">
                <a:solidFill>
                  <a:srgbClr val="000066"/>
                </a:solidFill>
                <a:ea typeface="Gulim" pitchFamily="34" charset="-127"/>
              </a:rPr>
              <a:t>Tremendous Opportunity for Applied Mathematics</a:t>
            </a:r>
            <a:br>
              <a:rPr lang="en-US" altLang="ko-KR" b="1">
                <a:solidFill>
                  <a:srgbClr val="000066"/>
                </a:solidFill>
                <a:ea typeface="Gulim" pitchFamily="34" charset="-127"/>
              </a:rPr>
            </a:br>
            <a:r>
              <a:rPr lang="en-US" altLang="ko-KR" b="1">
                <a:solidFill>
                  <a:srgbClr val="000066"/>
                </a:solidFill>
                <a:ea typeface="Gulim" pitchFamily="34" charset="-127"/>
              </a:rPr>
              <a:t>Chun Liu’s Energetic Variational Principle</a:t>
            </a:r>
            <a:r>
              <a:rPr lang="en-US" altLang="ko-KR" sz="1800" b="1">
                <a:solidFill>
                  <a:srgbClr val="000066"/>
                </a:solidFill>
                <a:ea typeface="Gulim" pitchFamily="34" charset="-127"/>
              </a:rPr>
              <a:t> </a:t>
            </a:r>
          </a:p>
          <a:p>
            <a:pPr algn="ctr"/>
            <a:r>
              <a:rPr lang="en-US" altLang="ko-KR" sz="1800" b="1" i="1">
                <a:solidFill>
                  <a:srgbClr val="000066"/>
                </a:solidFill>
                <a:ea typeface="Gulim" pitchFamily="34" charset="-127"/>
              </a:rPr>
              <a:t>EnVarA</a:t>
            </a:r>
            <a:endParaRPr lang="en-US" b="1" i="1">
              <a:solidFill>
                <a:srgbClr val="00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0226"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5CFC893E-A5AD-4B54-B00A-92CD38646A66}" type="slidenum">
              <a:rPr lang="en-US" sz="1400" smtClean="0">
                <a:solidFill>
                  <a:srgbClr val="000000"/>
                </a:solidFill>
                <a:latin typeface="Times" pitchFamily="18" charset="0"/>
              </a:rPr>
              <a:pPr/>
              <a:t>85</a:t>
            </a:fld>
            <a:endParaRPr lang="en-US" sz="1400" smtClean="0">
              <a:solidFill>
                <a:srgbClr val="000000"/>
              </a:solidFill>
              <a:latin typeface="Times" pitchFamily="18" charset="0"/>
            </a:endParaRPr>
          </a:p>
        </p:txBody>
      </p:sp>
      <p:sp>
        <p:nvSpPr>
          <p:cNvPr id="180227" name="Text Box 2"/>
          <p:cNvSpPr txBox="1">
            <a:spLocks noChangeArrowheads="1"/>
          </p:cNvSpPr>
          <p:nvPr>
            <p:custDataLst>
              <p:tags r:id="rId4"/>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cxnSp>
        <p:nvCxnSpPr>
          <p:cNvPr id="180228" name="Straight Arrow Connector 10"/>
          <p:cNvCxnSpPr>
            <a:cxnSpLocks noChangeShapeType="1"/>
          </p:cNvCxnSpPr>
          <p:nvPr>
            <p:custDataLst>
              <p:tags r:id="rId5"/>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80229" name="Straight Arrow Connector 12"/>
          <p:cNvCxnSpPr>
            <a:cxnSpLocks noChangeShapeType="1"/>
          </p:cNvCxnSpPr>
          <p:nvPr>
            <p:custDataLst>
              <p:tags r:id="rId6"/>
            </p:custDataLst>
          </p:nvPr>
        </p:nvCxnSpPr>
        <p:spPr bwMode="auto">
          <a:xfrm>
            <a:off x="3867150" y="48752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80230" name="Straight Arrow Connector 14"/>
          <p:cNvCxnSpPr>
            <a:cxnSpLocks noChangeShapeType="1"/>
          </p:cNvCxnSpPr>
          <p:nvPr>
            <p:custDataLst>
              <p:tags r:id="rId7"/>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grpSp>
        <p:nvGrpSpPr>
          <p:cNvPr id="180231" name="Group 9"/>
          <p:cNvGrpSpPr>
            <a:grpSpLocks/>
          </p:cNvGrpSpPr>
          <p:nvPr>
            <p:custDataLst>
              <p:tags r:id="rId8"/>
            </p:custDataLst>
          </p:nvPr>
        </p:nvGrpSpPr>
        <p:grpSpPr bwMode="auto">
          <a:xfrm>
            <a:off x="0" y="681038"/>
            <a:ext cx="8912225" cy="3906837"/>
            <a:chOff x="0" y="680483"/>
            <a:chExt cx="8912225" cy="3907281"/>
          </a:xfrm>
        </p:grpSpPr>
        <p:sp>
          <p:nvSpPr>
            <p:cNvPr id="180233" name="Text Box 3"/>
            <p:cNvSpPr txBox="1">
              <a:spLocks noChangeArrowheads="1"/>
            </p:cNvSpPr>
            <p:nvPr/>
          </p:nvSpPr>
          <p:spPr bwMode="auto">
            <a:xfrm>
              <a:off x="0" y="680483"/>
              <a:ext cx="8912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ltLang="ko-KR" sz="3200" i="1">
                  <a:solidFill>
                    <a:srgbClr val="19066A"/>
                  </a:solidFill>
                  <a:ea typeface="Gulim" pitchFamily="34" charset="-127"/>
                </a:rPr>
                <a:t>Working Hypothesis</a:t>
              </a:r>
              <a:endParaRPr lang="en-US" altLang="ko-KR" sz="2000" i="1">
                <a:solidFill>
                  <a:srgbClr val="19066A"/>
                </a:solidFill>
                <a:ea typeface="Gulim" pitchFamily="34" charset="-127"/>
              </a:endParaRPr>
            </a:p>
          </p:txBody>
        </p:sp>
        <p:sp>
          <p:nvSpPr>
            <p:cNvPr id="180234" name="Rectangle 4"/>
            <p:cNvSpPr>
              <a:spLocks noChangeArrowheads="1"/>
            </p:cNvSpPr>
            <p:nvPr/>
          </p:nvSpPr>
          <p:spPr bwMode="auto">
            <a:xfrm>
              <a:off x="211138" y="1469560"/>
              <a:ext cx="8591550" cy="107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r>
                <a:rPr lang="en-US" altLang="ko-KR" sz="2400" b="1">
                  <a:solidFill>
                    <a:srgbClr val="19066A"/>
                  </a:solidFill>
                  <a:ea typeface="Gulim" pitchFamily="34" charset="-127"/>
                </a:rPr>
                <a:t>Biological Adaptation is</a:t>
              </a:r>
              <a:endParaRPr lang="en-US" altLang="ko-KR" sz="1400">
                <a:solidFill>
                  <a:srgbClr val="19066A"/>
                </a:solidFill>
                <a:ea typeface="Gulim" pitchFamily="34" charset="-127"/>
              </a:endParaRPr>
            </a:p>
            <a:p>
              <a:pPr algn="ctr" eaLnBrk="0" hangingPunct="0"/>
              <a:r>
                <a:rPr lang="en-US" altLang="ko-KR" sz="4000" b="1" u="sng">
                  <a:solidFill>
                    <a:srgbClr val="19066A"/>
                  </a:solidFill>
                  <a:ea typeface="Gulim" pitchFamily="34" charset="-127"/>
                </a:rPr>
                <a:t>Crowded Ions </a:t>
              </a:r>
              <a:r>
                <a:rPr lang="en-US" altLang="ko-KR" sz="2800" i="1" u="sng">
                  <a:solidFill>
                    <a:srgbClr val="19066A"/>
                  </a:solidFill>
                  <a:ea typeface="Gulim" pitchFamily="34" charset="-127"/>
                </a:rPr>
                <a:t>and</a:t>
              </a:r>
              <a:r>
                <a:rPr lang="en-US" altLang="ko-KR" sz="4000" b="1" u="sng">
                  <a:solidFill>
                    <a:srgbClr val="19066A"/>
                  </a:solidFill>
                  <a:ea typeface="Gulim" pitchFamily="34" charset="-127"/>
                </a:rPr>
                <a:t> Side Chains</a:t>
              </a:r>
              <a:endParaRPr lang="en-US" sz="2800" b="1" u="sng">
                <a:solidFill>
                  <a:srgbClr val="19066A"/>
                </a:solidFill>
              </a:endParaRPr>
            </a:p>
          </p:txBody>
        </p:sp>
        <p:sp>
          <p:nvSpPr>
            <p:cNvPr id="180235" name="TextBox 8"/>
            <p:cNvSpPr txBox="1">
              <a:spLocks noChangeArrowheads="1"/>
            </p:cNvSpPr>
            <p:nvPr/>
          </p:nvSpPr>
          <p:spPr bwMode="auto">
            <a:xfrm>
              <a:off x="552450" y="3325559"/>
              <a:ext cx="8005763" cy="126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altLang="ko-KR" sz="3600" b="1" u="sng">
                  <a:solidFill>
                    <a:srgbClr val="680000"/>
                  </a:solidFill>
                  <a:ea typeface="Gulim" pitchFamily="34" charset="-127"/>
                </a:rPr>
                <a:t>Everything interacts</a:t>
              </a:r>
              <a:r>
                <a:rPr lang="en-US" altLang="ko-KR" sz="3600" b="1">
                  <a:solidFill>
                    <a:srgbClr val="680000"/>
                  </a:solidFill>
                  <a:ea typeface="Gulim" pitchFamily="34" charset="-127"/>
                </a:rPr>
                <a:t/>
              </a:r>
              <a:br>
                <a:rPr lang="en-US" altLang="ko-KR" sz="3600" b="1">
                  <a:solidFill>
                    <a:srgbClr val="680000"/>
                  </a:solidFill>
                  <a:ea typeface="Gulim" pitchFamily="34" charset="-127"/>
                </a:rPr>
              </a:br>
              <a:endParaRPr lang="en-US" altLang="ko-KR" sz="4000" i="1">
                <a:solidFill>
                  <a:srgbClr val="262673"/>
                </a:solidFill>
                <a:ea typeface="Gulim" pitchFamily="34" charset="-127"/>
              </a:endParaRPr>
            </a:p>
          </p:txBody>
        </p:sp>
      </p:grpSp>
      <p:sp>
        <p:nvSpPr>
          <p:cNvPr id="180232" name="TextBox 1"/>
          <p:cNvSpPr txBox="1">
            <a:spLocks noChangeArrowheads="1"/>
          </p:cNvSpPr>
          <p:nvPr/>
        </p:nvSpPr>
        <p:spPr bwMode="auto">
          <a:xfrm>
            <a:off x="2005013" y="5332413"/>
            <a:ext cx="5527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a:solidFill>
                  <a:srgbClr val="19066A"/>
                </a:solidFill>
              </a:rPr>
              <a:t>‘law’ of mass action assumes nothing interacts</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181250" name="Slide Number Placeholder 1"/>
          <p:cNvSpPr>
            <a:spLocks noGrp="1"/>
          </p:cNvSpPr>
          <p:nvPr>
            <p:ph type="sldNum" sz="quarter" idx="12"/>
          </p:nvPr>
        </p:nvSpPr>
        <p:spPr>
          <a:xfrm>
            <a:off x="8191500" y="64008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l"/>
            <a:r>
              <a:rPr lang="en-US" sz="1400" smtClean="0">
                <a:solidFill>
                  <a:srgbClr val="000000"/>
                </a:solidFill>
                <a:latin typeface="Times" pitchFamily="18" charset="0"/>
              </a:rPr>
              <a:t>Page </a:t>
            </a:r>
            <a:fld id="{268D781A-3A57-4E21-A16A-12D40C2F8915}" type="slidenum">
              <a:rPr lang="en-US" sz="1400" smtClean="0">
                <a:solidFill>
                  <a:srgbClr val="000000"/>
                </a:solidFill>
                <a:latin typeface="Times" pitchFamily="18" charset="0"/>
              </a:rPr>
              <a:pPr algn="l"/>
              <a:t>86</a:t>
            </a:fld>
            <a:endParaRPr lang="en-US" sz="1400" smtClean="0">
              <a:solidFill>
                <a:srgbClr val="000000"/>
              </a:solidFill>
              <a:latin typeface="Times" pitchFamily="18" charset="0"/>
            </a:endParaRPr>
          </a:p>
        </p:txBody>
      </p:sp>
      <p:sp>
        <p:nvSpPr>
          <p:cNvPr id="181251" name="TextBox 3"/>
          <p:cNvSpPr txBox="1">
            <a:spLocks noChangeArrowheads="1"/>
          </p:cNvSpPr>
          <p:nvPr/>
        </p:nvSpPr>
        <p:spPr bwMode="auto">
          <a:xfrm>
            <a:off x="608013" y="542925"/>
            <a:ext cx="7945437"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0" tIns="45672" rIns="91340" bIns="4567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4800" b="1" u="sng">
                <a:solidFill>
                  <a:srgbClr val="262673"/>
                </a:solidFill>
                <a:latin typeface="Calibri" pitchFamily="34" charset="0"/>
              </a:rPr>
              <a:t>Energetic Variational Analysis </a:t>
            </a:r>
            <a:r>
              <a:rPr lang="en-US" sz="4000" b="1" u="sng">
                <a:solidFill>
                  <a:srgbClr val="000000"/>
                </a:solidFill>
                <a:latin typeface="Calibri" pitchFamily="34" charset="0"/>
              </a:rPr>
              <a:t/>
            </a:r>
            <a:br>
              <a:rPr lang="en-US" sz="4000" b="1" u="sng">
                <a:solidFill>
                  <a:srgbClr val="000000"/>
                </a:solidFill>
                <a:latin typeface="Calibri" pitchFamily="34" charset="0"/>
              </a:rPr>
            </a:br>
            <a:r>
              <a:rPr lang="en-US" sz="2800" b="1" i="1">
                <a:solidFill>
                  <a:srgbClr val="19066A"/>
                </a:solidFill>
                <a:latin typeface="Calibri" pitchFamily="34" charset="0"/>
              </a:rPr>
              <a:t>EnVarA</a:t>
            </a:r>
            <a:r>
              <a:rPr lang="en-US" sz="3600" b="1" i="1">
                <a:solidFill>
                  <a:srgbClr val="19066A"/>
                </a:solidFill>
                <a:latin typeface="Calibri" pitchFamily="34" charset="0"/>
              </a:rPr>
              <a:t/>
            </a:r>
            <a:br>
              <a:rPr lang="en-US" sz="3600" b="1" i="1">
                <a:solidFill>
                  <a:srgbClr val="19066A"/>
                </a:solidFill>
                <a:latin typeface="Calibri" pitchFamily="34" charset="0"/>
              </a:rPr>
            </a:br>
            <a:r>
              <a:rPr lang="en-US" sz="2800" b="1">
                <a:solidFill>
                  <a:srgbClr val="19066A"/>
                </a:solidFill>
                <a:latin typeface="Calibri" pitchFamily="34" charset="0"/>
              </a:rPr>
              <a:t>being developed by </a:t>
            </a:r>
            <a:br>
              <a:rPr lang="en-US" sz="2800" b="1">
                <a:solidFill>
                  <a:srgbClr val="19066A"/>
                </a:solidFill>
                <a:latin typeface="Calibri" pitchFamily="34" charset="0"/>
              </a:rPr>
            </a:br>
            <a:r>
              <a:rPr lang="en-US" sz="2800" b="1" u="sng">
                <a:solidFill>
                  <a:srgbClr val="19066A"/>
                </a:solidFill>
                <a:latin typeface="Calibri" pitchFamily="34" charset="0"/>
              </a:rPr>
              <a:t>Chun Liu</a:t>
            </a:r>
            <a:r>
              <a:rPr lang="en-US" sz="2800" b="1">
                <a:solidFill>
                  <a:srgbClr val="19066A"/>
                </a:solidFill>
                <a:latin typeface="Calibri" pitchFamily="34" charset="0"/>
              </a:rPr>
              <a:t/>
            </a:r>
            <a:br>
              <a:rPr lang="en-US" sz="2800" b="1">
                <a:solidFill>
                  <a:srgbClr val="19066A"/>
                </a:solidFill>
                <a:latin typeface="Calibri" pitchFamily="34" charset="0"/>
              </a:rPr>
            </a:br>
            <a:r>
              <a:rPr lang="en-US" sz="2800" b="1">
                <a:solidFill>
                  <a:srgbClr val="19066A"/>
                </a:solidFill>
                <a:latin typeface="Calibri" pitchFamily="34" charset="0"/>
              </a:rPr>
              <a:t>Yunkyong Hyon and Bob Eisenberg</a:t>
            </a:r>
          </a:p>
          <a:p>
            <a:pPr algn="ctr">
              <a:spcBef>
                <a:spcPct val="50000"/>
              </a:spcBef>
            </a:pPr>
            <a:r>
              <a:rPr lang="en-US" sz="2800" b="1">
                <a:solidFill>
                  <a:srgbClr val="19066A"/>
                </a:solidFill>
                <a:latin typeface="Calibri" pitchFamily="34" charset="0"/>
              </a:rPr>
              <a:t> creates a </a:t>
            </a:r>
            <a:br>
              <a:rPr lang="en-US" sz="2800" b="1">
                <a:solidFill>
                  <a:srgbClr val="19066A"/>
                </a:solidFill>
                <a:latin typeface="Calibri" pitchFamily="34" charset="0"/>
              </a:rPr>
            </a:br>
            <a:r>
              <a:rPr lang="en-US" sz="4800" b="1" u="sng">
                <a:solidFill>
                  <a:srgbClr val="262673"/>
                </a:solidFill>
                <a:latin typeface="Calibri" pitchFamily="34" charset="0"/>
              </a:rPr>
              <a:t>Field Theory of Ionic Solutions </a:t>
            </a:r>
            <a:endParaRPr lang="en-US" sz="3600" b="1" u="sng">
              <a:solidFill>
                <a:srgbClr val="262673"/>
              </a:solidFill>
              <a:latin typeface="Calibri" pitchFamily="34" charset="0"/>
            </a:endParaRPr>
          </a:p>
          <a:p>
            <a:pPr algn="ctr">
              <a:spcBef>
                <a:spcPct val="50000"/>
              </a:spcBef>
            </a:pPr>
            <a:r>
              <a:rPr lang="en-US" sz="2800" b="1">
                <a:solidFill>
                  <a:srgbClr val="19066A"/>
                </a:solidFill>
                <a:latin typeface="Calibri" pitchFamily="34" charset="0"/>
              </a:rPr>
              <a:t>that allows boundary conditions and flow </a:t>
            </a:r>
            <a:br>
              <a:rPr lang="en-US" sz="2800" b="1">
                <a:solidFill>
                  <a:srgbClr val="19066A"/>
                </a:solidFill>
                <a:latin typeface="Calibri" pitchFamily="34" charset="0"/>
              </a:rPr>
            </a:br>
            <a:r>
              <a:rPr lang="en-US" sz="2000" b="1">
                <a:solidFill>
                  <a:srgbClr val="19066A"/>
                </a:solidFill>
                <a:latin typeface="Calibri" pitchFamily="34" charset="0"/>
              </a:rPr>
              <a:t>and deals with </a:t>
            </a:r>
            <a:br>
              <a:rPr lang="en-US" sz="2000" b="1">
                <a:solidFill>
                  <a:srgbClr val="19066A"/>
                </a:solidFill>
                <a:latin typeface="Calibri" pitchFamily="34" charset="0"/>
              </a:rPr>
            </a:br>
            <a:r>
              <a:rPr lang="en-US" sz="2800" b="1">
                <a:solidFill>
                  <a:srgbClr val="19066A"/>
                </a:solidFill>
                <a:latin typeface="Calibri" pitchFamily="34" charset="0"/>
              </a:rPr>
              <a:t>Interactions of Components Self-consistently</a:t>
            </a:r>
            <a:endParaRPr lang="en-US" sz="2800">
              <a:solidFill>
                <a:srgbClr val="19066A"/>
              </a:solidFill>
              <a:latin typeface="Calibri" pitchFamily="34"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ffectLst/>
      </p:bgPr>
    </p:bg>
    <p:spTree>
      <p:nvGrpSpPr>
        <p:cNvPr id="1" name=""/>
        <p:cNvGrpSpPr/>
        <p:nvPr/>
      </p:nvGrpSpPr>
      <p:grpSpPr>
        <a:xfrm>
          <a:off x="0" y="0"/>
          <a:ext cx="0" cy="0"/>
          <a:chOff x="0" y="0"/>
          <a:chExt cx="0" cy="0"/>
        </a:xfrm>
      </p:grpSpPr>
      <p:sp>
        <p:nvSpPr>
          <p:cNvPr id="182274" name="Slide Number Placeholder 1"/>
          <p:cNvSpPr>
            <a:spLocks noGrp="1"/>
          </p:cNvSpPr>
          <p:nvPr>
            <p:ph type="sldNum" sz="quarter" idx="12"/>
            <p:custDataLst>
              <p:tags r:id="rId4"/>
            </p:custDataLst>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l"/>
            <a:r>
              <a:rPr lang="en-US" sz="1400" smtClean="0">
                <a:solidFill>
                  <a:srgbClr val="000000"/>
                </a:solidFill>
                <a:latin typeface="Times" pitchFamily="18" charset="0"/>
              </a:rPr>
              <a:t>Page </a:t>
            </a:r>
            <a:fld id="{C10B085D-11EE-4D74-AA43-91C1127BA828}" type="slidenum">
              <a:rPr lang="en-US" sz="1400" smtClean="0">
                <a:solidFill>
                  <a:srgbClr val="000000"/>
                </a:solidFill>
                <a:latin typeface="Times" pitchFamily="18" charset="0"/>
              </a:rPr>
              <a:pPr algn="l"/>
              <a:t>87</a:t>
            </a:fld>
            <a:endParaRPr lang="en-US" sz="1400" smtClean="0">
              <a:solidFill>
                <a:srgbClr val="000000"/>
              </a:solidFill>
              <a:latin typeface="Times" pitchFamily="18" charset="0"/>
            </a:endParaRPr>
          </a:p>
        </p:txBody>
      </p:sp>
      <p:sp>
        <p:nvSpPr>
          <p:cNvPr id="182275" name="Right Arrow 7"/>
          <p:cNvSpPr>
            <a:spLocks noChangeArrowheads="1"/>
          </p:cNvSpPr>
          <p:nvPr/>
        </p:nvSpPr>
        <p:spPr bwMode="auto">
          <a:xfrm>
            <a:off x="4672013" y="2846388"/>
            <a:ext cx="2114550" cy="877887"/>
          </a:xfrm>
          <a:prstGeom prst="rightArrow">
            <a:avLst>
              <a:gd name="adj1" fmla="val 50000"/>
              <a:gd name="adj2" fmla="val 5000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p>
        </p:txBody>
      </p:sp>
      <p:cxnSp>
        <p:nvCxnSpPr>
          <p:cNvPr id="182276" name="Straight Arrow Connector 9"/>
          <p:cNvCxnSpPr>
            <a:cxnSpLocks noChangeShapeType="1"/>
          </p:cNvCxnSpPr>
          <p:nvPr/>
        </p:nvCxnSpPr>
        <p:spPr bwMode="auto">
          <a:xfrm>
            <a:off x="6103938" y="2349500"/>
            <a:ext cx="238125" cy="2759075"/>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type="arrow" w="med" len="med"/>
                <a:tailEnd type="arrow" w="med" len="med"/>
              </a14:hiddenLine>
            </a:ext>
          </a:extLst>
        </p:spPr>
      </p:cxnSp>
      <p:grpSp>
        <p:nvGrpSpPr>
          <p:cNvPr id="182277" name="Group 27"/>
          <p:cNvGrpSpPr>
            <a:grpSpLocks/>
          </p:cNvGrpSpPr>
          <p:nvPr/>
        </p:nvGrpSpPr>
        <p:grpSpPr bwMode="auto">
          <a:xfrm>
            <a:off x="820738" y="196850"/>
            <a:ext cx="8193087" cy="6516688"/>
            <a:chOff x="820305" y="196901"/>
            <a:chExt cx="8193642" cy="6517088"/>
          </a:xfrm>
        </p:grpSpPr>
        <p:grpSp>
          <p:nvGrpSpPr>
            <p:cNvPr id="182279" name="Group 28"/>
            <p:cNvGrpSpPr>
              <a:grpSpLocks/>
            </p:cNvGrpSpPr>
            <p:nvPr/>
          </p:nvGrpSpPr>
          <p:grpSpPr bwMode="auto">
            <a:xfrm>
              <a:off x="820305" y="196901"/>
              <a:ext cx="5293668" cy="6517088"/>
              <a:chOff x="2723207" y="230457"/>
              <a:chExt cx="5293668" cy="6517088"/>
            </a:xfrm>
          </p:grpSpPr>
          <p:pic>
            <p:nvPicPr>
              <p:cNvPr id="182286" name="Picture 3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23207" y="230457"/>
                <a:ext cx="4814184" cy="651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87" name="TextBox 3"/>
              <p:cNvSpPr txBox="1">
                <a:spLocks noChangeArrowheads="1"/>
              </p:cNvSpPr>
              <p:nvPr>
                <p:custDataLst>
                  <p:tags r:id="rId6"/>
                </p:custDataLst>
              </p:nvPr>
            </p:nvSpPr>
            <p:spPr bwMode="auto">
              <a:xfrm>
                <a:off x="2924837" y="2846940"/>
                <a:ext cx="5092038" cy="113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0" tIns="45672" rIns="91340" bIns="4567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2000" b="1">
                    <a:solidFill>
                      <a:srgbClr val="19066A"/>
                    </a:solidFill>
                    <a:latin typeface="Calibri" pitchFamily="34" charset="0"/>
                  </a:rPr>
                  <a:t>‘</a:t>
                </a:r>
                <a:r>
                  <a:rPr lang="en-US" sz="2400" b="1">
                    <a:solidFill>
                      <a:srgbClr val="19066A"/>
                    </a:solidFill>
                    <a:latin typeface="Calibri" pitchFamily="34" charset="0"/>
                  </a:rPr>
                  <a:t>Law</a:t>
                </a:r>
                <a:r>
                  <a:rPr lang="en-US" sz="2000" b="1">
                    <a:solidFill>
                      <a:srgbClr val="19066A"/>
                    </a:solidFill>
                    <a:latin typeface="Calibri" pitchFamily="34" charset="0"/>
                  </a:rPr>
                  <a:t>’</a:t>
                </a:r>
                <a:r>
                  <a:rPr lang="en-US" sz="2400" b="1">
                    <a:solidFill>
                      <a:srgbClr val="19066A"/>
                    </a:solidFill>
                    <a:latin typeface="Calibri" pitchFamily="34" charset="0"/>
                  </a:rPr>
                  <a:t> of Mass Action </a:t>
                </a:r>
                <a:br>
                  <a:rPr lang="en-US" sz="2400" b="1">
                    <a:solidFill>
                      <a:srgbClr val="19066A"/>
                    </a:solidFill>
                    <a:latin typeface="Calibri" pitchFamily="34" charset="0"/>
                  </a:rPr>
                </a:br>
                <a:r>
                  <a:rPr lang="en-US" sz="2000">
                    <a:solidFill>
                      <a:srgbClr val="19066A"/>
                    </a:solidFill>
                    <a:latin typeface="Calibri" pitchFamily="34" charset="0"/>
                  </a:rPr>
                  <a:t>including</a:t>
                </a:r>
                <a:r>
                  <a:rPr lang="en-US" sz="2400" b="1">
                    <a:solidFill>
                      <a:srgbClr val="19066A"/>
                    </a:solidFill>
                    <a:latin typeface="Calibri" pitchFamily="34" charset="0"/>
                  </a:rPr>
                  <a:t/>
                </a:r>
                <a:br>
                  <a:rPr lang="en-US" sz="2400" b="1">
                    <a:solidFill>
                      <a:srgbClr val="19066A"/>
                    </a:solidFill>
                    <a:latin typeface="Calibri" pitchFamily="34" charset="0"/>
                  </a:rPr>
                </a:br>
                <a:r>
                  <a:rPr lang="en-US" sz="2400" b="1">
                    <a:solidFill>
                      <a:srgbClr val="19066A"/>
                    </a:solidFill>
                    <a:latin typeface="Calibri" pitchFamily="34" charset="0"/>
                  </a:rPr>
                  <a:t>Interactions</a:t>
                </a:r>
                <a:endParaRPr lang="en-US" sz="1200" b="1">
                  <a:solidFill>
                    <a:srgbClr val="19066A"/>
                  </a:solidFill>
                  <a:latin typeface="Calibri" pitchFamily="34" charset="0"/>
                </a:endParaRPr>
              </a:p>
            </p:txBody>
          </p:sp>
          <p:sp>
            <p:nvSpPr>
              <p:cNvPr id="182288" name="TextBox 37"/>
              <p:cNvSpPr txBox="1">
                <a:spLocks noChangeArrowheads="1"/>
              </p:cNvSpPr>
              <p:nvPr/>
            </p:nvSpPr>
            <p:spPr bwMode="auto">
              <a:xfrm>
                <a:off x="3913255" y="6094884"/>
                <a:ext cx="3057995" cy="230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900" b="1" i="1"/>
                  <a:t>From Bob Eisenberg  p. 1-6, in this issue</a:t>
                </a:r>
              </a:p>
            </p:txBody>
          </p:sp>
        </p:grpSp>
        <p:sp>
          <p:nvSpPr>
            <p:cNvPr id="182280" name="TextBox 29"/>
            <p:cNvSpPr txBox="1">
              <a:spLocks noChangeArrowheads="1"/>
            </p:cNvSpPr>
            <p:nvPr/>
          </p:nvSpPr>
          <p:spPr bwMode="auto">
            <a:xfrm>
              <a:off x="5964571" y="2813384"/>
              <a:ext cx="291936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000" b="1">
                  <a:solidFill>
                    <a:srgbClr val="19066A"/>
                  </a:solidFill>
                </a:rPr>
                <a:t>Variational Approach</a:t>
              </a:r>
            </a:p>
            <a:p>
              <a:pPr algn="ctr" eaLnBrk="1" hangingPunct="1"/>
              <a:r>
                <a:rPr lang="en-US" sz="2000" b="1">
                  <a:solidFill>
                    <a:srgbClr val="19066A"/>
                  </a:solidFill>
                </a:rPr>
                <a:t>EnVarA</a:t>
              </a:r>
            </a:p>
          </p:txBody>
        </p:sp>
        <p:grpSp>
          <p:nvGrpSpPr>
            <p:cNvPr id="182281" name="Group 30"/>
            <p:cNvGrpSpPr>
              <a:grpSpLocks/>
            </p:cNvGrpSpPr>
            <p:nvPr/>
          </p:nvGrpSpPr>
          <p:grpSpPr bwMode="auto">
            <a:xfrm>
              <a:off x="5375921" y="3875847"/>
              <a:ext cx="3638026" cy="1233048"/>
              <a:chOff x="5375921" y="3875847"/>
              <a:chExt cx="3638026" cy="1233048"/>
            </a:xfrm>
          </p:grpSpPr>
          <p:graphicFrame>
            <p:nvGraphicFramePr>
              <p:cNvPr id="182283" name="Object 32"/>
              <p:cNvGraphicFramePr>
                <a:graphicFrameLocks noChangeAspect="1"/>
              </p:cNvGraphicFramePr>
              <p:nvPr>
                <p:custDataLst>
                  <p:tags r:id="rId5"/>
                </p:custDataLst>
              </p:nvPr>
            </p:nvGraphicFramePr>
            <p:xfrm>
              <a:off x="6202032" y="4100513"/>
              <a:ext cx="2799586" cy="1008382"/>
            </p:xfrm>
            <a:graphic>
              <a:graphicData uri="http://schemas.openxmlformats.org/presentationml/2006/ole">
                <mc:AlternateContent xmlns:mc="http://schemas.openxmlformats.org/markup-compatibility/2006">
                  <mc:Choice xmlns:v="urn:schemas-microsoft-com:vml" Requires="v">
                    <p:oleObj spid="_x0000_s182292" name="Equation" r:id="rId10" imgW="3251160" imgH="1168200" progId="Equation.DSMT4">
                      <p:embed/>
                    </p:oleObj>
                  </mc:Choice>
                  <mc:Fallback>
                    <p:oleObj name="Equation" r:id="rId10" imgW="3251160" imgH="1168200" progId="Equation.DSMT4">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2032" y="4100513"/>
                            <a:ext cx="2799586" cy="100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2284" name="TextBox 33"/>
              <p:cNvSpPr txBox="1">
                <a:spLocks noChangeArrowheads="1"/>
              </p:cNvSpPr>
              <p:nvPr/>
            </p:nvSpPr>
            <p:spPr bwMode="auto">
              <a:xfrm>
                <a:off x="5375921" y="3875847"/>
                <a:ext cx="23237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i="1">
                    <a:solidFill>
                      <a:srgbClr val="19066A"/>
                    </a:solidFill>
                  </a:rPr>
                  <a:t>Conservative</a:t>
                </a:r>
              </a:p>
            </p:txBody>
          </p:sp>
          <p:sp>
            <p:nvSpPr>
              <p:cNvPr id="182285" name="TextBox 34"/>
              <p:cNvSpPr txBox="1">
                <a:spLocks noChangeArrowheads="1"/>
              </p:cNvSpPr>
              <p:nvPr/>
            </p:nvSpPr>
            <p:spPr bwMode="auto">
              <a:xfrm>
                <a:off x="6690196" y="3877377"/>
                <a:ext cx="23237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400" b="1" i="1">
                    <a:solidFill>
                      <a:srgbClr val="19066A"/>
                    </a:solidFill>
                  </a:rPr>
                  <a:t>Dissipative</a:t>
                </a:r>
              </a:p>
            </p:txBody>
          </p:sp>
        </p:grpSp>
        <p:cxnSp>
          <p:nvCxnSpPr>
            <p:cNvPr id="182282" name="Straight Arrow Connector 31"/>
            <p:cNvCxnSpPr>
              <a:cxnSpLocks noChangeShapeType="1"/>
            </p:cNvCxnSpPr>
            <p:nvPr/>
          </p:nvCxnSpPr>
          <p:spPr bwMode="auto">
            <a:xfrm flipV="1">
              <a:off x="4481361" y="3035030"/>
              <a:ext cx="1622824" cy="714314"/>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sp>
        <p:nvSpPr>
          <p:cNvPr id="182278" name="TextBox 1"/>
          <p:cNvSpPr txBox="1">
            <a:spLocks noChangeArrowheads="1"/>
          </p:cNvSpPr>
          <p:nvPr/>
        </p:nvSpPr>
        <p:spPr bwMode="auto">
          <a:xfrm>
            <a:off x="5716588" y="441325"/>
            <a:ext cx="334645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2000" b="1">
                <a:solidFill>
                  <a:srgbClr val="19066A"/>
                </a:solidFill>
              </a:rPr>
              <a:t>Great Opportunity </a:t>
            </a:r>
            <a:br>
              <a:rPr lang="en-US" sz="2000" b="1">
                <a:solidFill>
                  <a:srgbClr val="19066A"/>
                </a:solidFill>
              </a:rPr>
            </a:br>
            <a:r>
              <a:rPr lang="en-US">
                <a:solidFill>
                  <a:srgbClr val="19066A"/>
                </a:solidFill>
              </a:rPr>
              <a:t>for </a:t>
            </a:r>
            <a:br>
              <a:rPr lang="en-US">
                <a:solidFill>
                  <a:srgbClr val="19066A"/>
                </a:solidFill>
              </a:rPr>
            </a:br>
            <a:r>
              <a:rPr lang="en-US" sz="2000" b="1">
                <a:solidFill>
                  <a:srgbClr val="19066A"/>
                </a:solidFill>
              </a:rPr>
              <a:t>New Mathematics </a:t>
            </a:r>
            <a:br>
              <a:rPr lang="en-US" sz="2000" b="1">
                <a:solidFill>
                  <a:srgbClr val="19066A"/>
                </a:solidFill>
              </a:rPr>
            </a:br>
            <a:r>
              <a:rPr lang="en-US">
                <a:solidFill>
                  <a:srgbClr val="19066A"/>
                </a:solidFill>
              </a:rPr>
              <a:t>and </a:t>
            </a:r>
            <a:br>
              <a:rPr lang="en-US">
                <a:solidFill>
                  <a:srgbClr val="19066A"/>
                </a:solidFill>
              </a:rPr>
            </a:br>
            <a:r>
              <a:rPr lang="en-US" sz="2000" b="1">
                <a:solidFill>
                  <a:srgbClr val="19066A"/>
                </a:solidFill>
              </a:rPr>
              <a:t>Its Applications</a:t>
            </a:r>
          </a:p>
        </p:txBody>
      </p: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3298" name="Slide Number Placeholder 1"/>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r>
              <a:rPr lang="en-US" sz="1400" smtClean="0">
                <a:solidFill>
                  <a:srgbClr val="000000"/>
                </a:solidFill>
                <a:latin typeface="Times" pitchFamily="18" charset="0"/>
              </a:rPr>
              <a:t>Page </a:t>
            </a:r>
            <a:fld id="{EA72F308-EC47-4DBB-8C4B-2F054A648A4E}" type="slidenum">
              <a:rPr lang="en-US" sz="1400" smtClean="0">
                <a:solidFill>
                  <a:srgbClr val="000000"/>
                </a:solidFill>
                <a:latin typeface="Times" pitchFamily="18" charset="0"/>
              </a:rPr>
              <a:pPr/>
              <a:t>88</a:t>
            </a:fld>
            <a:endParaRPr lang="en-US" sz="1400" smtClean="0">
              <a:solidFill>
                <a:srgbClr val="000000"/>
              </a:solidFill>
              <a:latin typeface="Times" pitchFamily="18" charset="0"/>
            </a:endParaRPr>
          </a:p>
        </p:txBody>
      </p:sp>
      <p:sp>
        <p:nvSpPr>
          <p:cNvPr id="183299" name="TextBox 3"/>
          <p:cNvSpPr txBox="1">
            <a:spLocks noChangeArrowheads="1"/>
          </p:cNvSpPr>
          <p:nvPr>
            <p:custDataLst>
              <p:tags r:id="rId5"/>
            </p:custDataLst>
          </p:nvPr>
        </p:nvSpPr>
        <p:spPr bwMode="auto">
          <a:xfrm>
            <a:off x="671513" y="0"/>
            <a:ext cx="766762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200" b="1" i="1" u="sng">
                <a:solidFill>
                  <a:srgbClr val="000000"/>
                </a:solidFill>
                <a:latin typeface="Calibri" pitchFamily="34" charset="0"/>
              </a:rPr>
              <a:t>Variational Analysis of Ionic Solution </a:t>
            </a:r>
            <a:br>
              <a:rPr lang="en-US" sz="3200" b="1" i="1" u="sng">
                <a:solidFill>
                  <a:srgbClr val="000000"/>
                </a:solidFill>
                <a:latin typeface="Calibri" pitchFamily="34" charset="0"/>
              </a:rPr>
            </a:br>
            <a:r>
              <a:rPr lang="en-US" sz="3600" b="1" i="1">
                <a:solidFill>
                  <a:srgbClr val="000000"/>
                </a:solidFill>
                <a:latin typeface="Calibri" pitchFamily="34" charset="0"/>
              </a:rPr>
              <a:t> EnVarA</a:t>
            </a:r>
            <a:endParaRPr lang="en-US" sz="3600">
              <a:solidFill>
                <a:srgbClr val="000000"/>
              </a:solidFill>
              <a:latin typeface="Calibri" pitchFamily="34" charset="0"/>
            </a:endParaRPr>
          </a:p>
        </p:txBody>
      </p:sp>
      <p:graphicFrame>
        <p:nvGraphicFramePr>
          <p:cNvPr id="183300" name="Object 2"/>
          <p:cNvGraphicFramePr>
            <a:graphicFrameLocks noChangeAspect="1"/>
          </p:cNvGraphicFramePr>
          <p:nvPr>
            <p:custDataLst>
              <p:tags r:id="rId6"/>
            </p:custDataLst>
          </p:nvPr>
        </p:nvGraphicFramePr>
        <p:xfrm>
          <a:off x="646113" y="3525838"/>
          <a:ext cx="8064500" cy="2057400"/>
        </p:xfrm>
        <a:graphic>
          <a:graphicData uri="http://schemas.openxmlformats.org/presentationml/2006/ole">
            <mc:AlternateContent xmlns:mc="http://schemas.openxmlformats.org/markup-compatibility/2006">
              <mc:Choice xmlns:v="urn:schemas-microsoft-com:vml" Requires="v">
                <p:oleObj spid="_x0000_s183331" name="Equation" r:id="rId26" imgW="8064500" imgH="2057400" progId="Equation.DSMT4">
                  <p:embed/>
                </p:oleObj>
              </mc:Choice>
              <mc:Fallback>
                <p:oleObj name="Equation" r:id="rId26" imgW="8064500" imgH="2057400" progId="Equation.DSMT4">
                  <p:embed/>
                  <p:pic>
                    <p:nvPicPr>
                      <p:cNvPr id="0" name="Object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6113" y="3525838"/>
                        <a:ext cx="8064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301" name="Object 3"/>
          <p:cNvGraphicFramePr>
            <a:graphicFrameLocks noChangeAspect="1"/>
          </p:cNvGraphicFramePr>
          <p:nvPr>
            <p:custDataLst>
              <p:tags r:id="rId7"/>
            </p:custDataLst>
          </p:nvPr>
        </p:nvGraphicFramePr>
        <p:xfrm>
          <a:off x="831850" y="1176338"/>
          <a:ext cx="5943600" cy="2590800"/>
        </p:xfrm>
        <a:graphic>
          <a:graphicData uri="http://schemas.openxmlformats.org/presentationml/2006/ole">
            <mc:AlternateContent xmlns:mc="http://schemas.openxmlformats.org/markup-compatibility/2006">
              <mc:Choice xmlns:v="urn:schemas-microsoft-com:vml" Requires="v">
                <p:oleObj spid="_x0000_s183332" name="Equation" r:id="rId28" imgW="5943600" imgH="2590800" progId="Equation.DSMT4">
                  <p:embed/>
                </p:oleObj>
              </mc:Choice>
              <mc:Fallback>
                <p:oleObj name="Equation" r:id="rId28" imgW="5943600" imgH="2590800" progId="Equation.DSMT4">
                  <p:embed/>
                  <p:pic>
                    <p:nvPicPr>
                      <p:cNvPr id="0" name="Object 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1850" y="1176338"/>
                        <a:ext cx="5943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3302" name="Rounded Rectangular Callout 5"/>
          <p:cNvSpPr>
            <a:spLocks noChangeArrowheads="1"/>
          </p:cNvSpPr>
          <p:nvPr>
            <p:custDataLst>
              <p:tags r:id="rId8"/>
            </p:custDataLst>
          </p:nvPr>
        </p:nvSpPr>
        <p:spPr bwMode="auto">
          <a:xfrm>
            <a:off x="666750" y="1349375"/>
            <a:ext cx="1497013" cy="579438"/>
          </a:xfrm>
          <a:prstGeom prst="wedgeRoundRectCallout">
            <a:avLst>
              <a:gd name="adj1" fmla="val -34606"/>
              <a:gd name="adj2" fmla="val 12587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sp>
        <p:nvSpPr>
          <p:cNvPr id="183303" name="Rounded Rectangular Callout 6"/>
          <p:cNvSpPr>
            <a:spLocks noChangeArrowheads="1"/>
          </p:cNvSpPr>
          <p:nvPr>
            <p:custDataLst>
              <p:tags r:id="rId9"/>
            </p:custDataLst>
          </p:nvPr>
        </p:nvSpPr>
        <p:spPr bwMode="auto">
          <a:xfrm>
            <a:off x="755650" y="1706563"/>
            <a:ext cx="404813" cy="457200"/>
          </a:xfrm>
          <a:prstGeom prst="wedgeRoundRectCallout">
            <a:avLst>
              <a:gd name="adj1" fmla="val -20833"/>
              <a:gd name="adj2" fmla="val 625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grpSp>
        <p:nvGrpSpPr>
          <p:cNvPr id="183304" name="Group 17"/>
          <p:cNvGrpSpPr>
            <a:grpSpLocks/>
          </p:cNvGrpSpPr>
          <p:nvPr>
            <p:custDataLst>
              <p:tags r:id="rId10"/>
            </p:custDataLst>
          </p:nvPr>
        </p:nvGrpSpPr>
        <p:grpSpPr bwMode="auto">
          <a:xfrm>
            <a:off x="219075" y="1054100"/>
            <a:ext cx="1522413" cy="1255713"/>
            <a:chOff x="219308" y="1054477"/>
            <a:chExt cx="1522606" cy="1255336"/>
          </a:xfrm>
        </p:grpSpPr>
        <p:grpSp>
          <p:nvGrpSpPr>
            <p:cNvPr id="183318" name="Group 10"/>
            <p:cNvGrpSpPr>
              <a:grpSpLocks/>
            </p:cNvGrpSpPr>
            <p:nvPr/>
          </p:nvGrpSpPr>
          <p:grpSpPr bwMode="auto">
            <a:xfrm>
              <a:off x="219308" y="1054477"/>
              <a:ext cx="1522606" cy="982186"/>
              <a:chOff x="7077308" y="72291"/>
              <a:chExt cx="1522606" cy="982186"/>
            </a:xfrm>
          </p:grpSpPr>
          <p:sp>
            <p:nvSpPr>
              <p:cNvPr id="183320" name="TextBox 9"/>
              <p:cNvSpPr txBox="1">
                <a:spLocks noChangeArrowheads="1"/>
              </p:cNvSpPr>
              <p:nvPr/>
            </p:nvSpPr>
            <p:spPr bwMode="auto">
              <a:xfrm>
                <a:off x="7077308" y="161925"/>
                <a:ext cx="152260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type="arrow" w="med" len="me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1200" b="1">
                    <a:solidFill>
                      <a:srgbClr val="000000"/>
                    </a:solidFill>
                  </a:rPr>
                  <a:t>    Generalization of Chemical Free Energy</a:t>
                </a:r>
              </a:p>
              <a:p>
                <a:pPr eaLnBrk="1" hangingPunct="1"/>
                <a:endParaRPr lang="en-US">
                  <a:solidFill>
                    <a:srgbClr val="000000"/>
                  </a:solidFill>
                </a:endParaRPr>
              </a:p>
            </p:txBody>
          </p:sp>
          <p:sp>
            <p:nvSpPr>
              <p:cNvPr id="183321" name="Oval 8"/>
              <p:cNvSpPr>
                <a:spLocks noChangeArrowheads="1"/>
              </p:cNvSpPr>
              <p:nvPr/>
            </p:nvSpPr>
            <p:spPr bwMode="auto">
              <a:xfrm>
                <a:off x="7146538" y="72291"/>
                <a:ext cx="1453376" cy="735747"/>
              </a:xfrm>
              <a:prstGeom prst="ellipse">
                <a:avLst/>
              </a:prstGeom>
              <a:noFill/>
              <a:ln w="25400" algn="ctr">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tIns="137160" bIns="137160">
                <a:spAutoFit/>
              </a:bodyPr>
              <a:lstStyle/>
              <a:p>
                <a:pPr algn="ctr" eaLnBrk="0" hangingPunct="0">
                  <a:spcBef>
                    <a:spcPct val="50000"/>
                  </a:spcBef>
                </a:pPr>
                <a:endParaRPr lang="en-US">
                  <a:solidFill>
                    <a:srgbClr val="000000"/>
                  </a:solidFill>
                </a:endParaRPr>
              </a:p>
            </p:txBody>
          </p:sp>
        </p:grpSp>
        <p:cxnSp>
          <p:nvCxnSpPr>
            <p:cNvPr id="183319" name="Straight Arrow Connector 12"/>
            <p:cNvCxnSpPr>
              <a:cxnSpLocks noChangeShapeType="1"/>
            </p:cNvCxnSpPr>
            <p:nvPr/>
          </p:nvCxnSpPr>
          <p:spPr bwMode="auto">
            <a:xfrm rot="16200000" flipH="1">
              <a:off x="487920" y="1911905"/>
              <a:ext cx="576738" cy="219078"/>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183305" name="Oval 13"/>
          <p:cNvSpPr>
            <a:spLocks noChangeArrowheads="1"/>
          </p:cNvSpPr>
          <p:nvPr>
            <p:custDataLst>
              <p:tags r:id="rId11"/>
            </p:custDataLst>
          </p:nvPr>
        </p:nvSpPr>
        <p:spPr bwMode="auto">
          <a:xfrm>
            <a:off x="6019800" y="38481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sp>
        <p:nvSpPr>
          <p:cNvPr id="183306" name="Left Arrow 16"/>
          <p:cNvSpPr>
            <a:spLocks noChangeArrowheads="1"/>
          </p:cNvSpPr>
          <p:nvPr>
            <p:custDataLst>
              <p:tags r:id="rId12"/>
            </p:custDataLst>
          </p:nvPr>
        </p:nvSpPr>
        <p:spPr bwMode="auto">
          <a:xfrm rot="-3530948">
            <a:off x="6776244" y="4021932"/>
            <a:ext cx="457200" cy="182562"/>
          </a:xfrm>
          <a:prstGeom prst="leftArrow">
            <a:avLst>
              <a:gd name="adj1" fmla="val 50000"/>
              <a:gd name="adj2" fmla="val 50029"/>
            </a:avLst>
          </a:prstGeom>
          <a:solidFill>
            <a:srgbClr val="0070C0"/>
          </a:solidFill>
          <a:ln w="15875" algn="ctr">
            <a:solidFill>
              <a:schemeClr val="tx1"/>
            </a:solidFill>
            <a:round/>
            <a:headEnd/>
            <a:tailEnd/>
          </a:ln>
        </p:spPr>
        <p:txBody>
          <a:bodyPr tIns="137160" bIns="137160">
            <a:spAutoFit/>
          </a:bodyPr>
          <a:lstStyle/>
          <a:p>
            <a:pPr algn="ctr" eaLnBrk="0" hangingPunct="0">
              <a:spcBef>
                <a:spcPct val="50000"/>
              </a:spcBef>
            </a:pPr>
            <a:endParaRPr lang="en-US">
              <a:solidFill>
                <a:srgbClr val="000000"/>
              </a:solidFill>
            </a:endParaRPr>
          </a:p>
        </p:txBody>
      </p:sp>
      <p:sp>
        <p:nvSpPr>
          <p:cNvPr id="183307" name="Rectangle 14"/>
          <p:cNvSpPr>
            <a:spLocks noChangeArrowheads="1"/>
          </p:cNvSpPr>
          <p:nvPr>
            <p:custDataLst>
              <p:tags r:id="rId13"/>
            </p:custDataLst>
          </p:nvPr>
        </p:nvSpPr>
        <p:spPr bwMode="auto">
          <a:xfrm>
            <a:off x="3338513" y="6388100"/>
            <a:ext cx="2035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solidFill>
                  <a:srgbClr val="000000"/>
                </a:solidFill>
              </a:rPr>
              <a:t>Eisenberg, Hyon, and Liu</a:t>
            </a:r>
            <a:endParaRPr lang="en-US">
              <a:solidFill>
                <a:srgbClr val="000000"/>
              </a:solidFill>
            </a:endParaRPr>
          </a:p>
        </p:txBody>
      </p:sp>
      <p:sp>
        <p:nvSpPr>
          <p:cNvPr id="183308" name="TextBox 16"/>
          <p:cNvSpPr txBox="1">
            <a:spLocks noChangeArrowheads="1"/>
          </p:cNvSpPr>
          <p:nvPr>
            <p:custDataLst>
              <p:tags r:id="rId14"/>
            </p:custDataLst>
          </p:nvPr>
        </p:nvSpPr>
        <p:spPr bwMode="auto">
          <a:xfrm>
            <a:off x="1958975" y="3460750"/>
            <a:ext cx="106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200" b="1">
                <a:solidFill>
                  <a:srgbClr val="000000"/>
                </a:solidFill>
              </a:rPr>
              <a:t>from </a:t>
            </a:r>
            <a:br>
              <a:rPr lang="en-US" sz="1200" b="1">
                <a:solidFill>
                  <a:srgbClr val="000000"/>
                </a:solidFill>
              </a:rPr>
            </a:br>
            <a:r>
              <a:rPr lang="en-US" sz="1200" b="1">
                <a:solidFill>
                  <a:srgbClr val="000000"/>
                </a:solidFill>
              </a:rPr>
              <a:t>Poisson Eq.</a:t>
            </a:r>
            <a:endParaRPr lang="en-US" b="1">
              <a:solidFill>
                <a:srgbClr val="000000"/>
              </a:solidFill>
            </a:endParaRPr>
          </a:p>
        </p:txBody>
      </p:sp>
      <p:cxnSp>
        <p:nvCxnSpPr>
          <p:cNvPr id="183309" name="Straight Arrow Connector 18"/>
          <p:cNvCxnSpPr>
            <a:cxnSpLocks noChangeShapeType="1"/>
          </p:cNvCxnSpPr>
          <p:nvPr>
            <p:custDataLst>
              <p:tags r:id="rId15"/>
            </p:custDataLst>
          </p:nvPr>
        </p:nvCxnSpPr>
        <p:spPr bwMode="auto">
          <a:xfrm rot="5400000">
            <a:off x="1869281" y="4060032"/>
            <a:ext cx="366713" cy="8255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183310" name="Object 4"/>
          <p:cNvGraphicFramePr>
            <a:graphicFrameLocks noChangeAspect="1"/>
          </p:cNvGraphicFramePr>
          <p:nvPr>
            <p:custDataLst>
              <p:tags r:id="rId16"/>
            </p:custDataLst>
          </p:nvPr>
        </p:nvGraphicFramePr>
        <p:xfrm>
          <a:off x="6584950" y="3660775"/>
          <a:ext cx="1066800" cy="203200"/>
        </p:xfrm>
        <a:graphic>
          <a:graphicData uri="http://schemas.openxmlformats.org/presentationml/2006/ole">
            <mc:AlternateContent xmlns:mc="http://schemas.openxmlformats.org/markup-compatibility/2006">
              <mc:Choice xmlns:v="urn:schemas-microsoft-com:vml" Requires="v">
                <p:oleObj spid="_x0000_s183333" name="Equation" r:id="rId30" imgW="1066337" imgH="203112" progId="Equation.DSMT4">
                  <p:embed/>
                </p:oleObj>
              </mc:Choice>
              <mc:Fallback>
                <p:oleObj name="Equation" r:id="rId30" imgW="1066337" imgH="203112" progId="Equation.DSMT4">
                  <p:embed/>
                  <p:pic>
                    <p:nvPicPr>
                      <p:cNvPr id="0" name="Object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84950" y="3660775"/>
                        <a:ext cx="10668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3311" name="TextBox 18"/>
          <p:cNvSpPr txBox="1">
            <a:spLocks noChangeArrowheads="1"/>
          </p:cNvSpPr>
          <p:nvPr>
            <p:custDataLst>
              <p:tags r:id="rId17"/>
            </p:custDataLst>
          </p:nvPr>
        </p:nvSpPr>
        <p:spPr bwMode="auto">
          <a:xfrm>
            <a:off x="3309938" y="3756025"/>
            <a:ext cx="2116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Number Densities</a:t>
            </a:r>
          </a:p>
        </p:txBody>
      </p:sp>
      <p:cxnSp>
        <p:nvCxnSpPr>
          <p:cNvPr id="183312" name="Straight Arrow Connector 20"/>
          <p:cNvCxnSpPr>
            <a:cxnSpLocks noChangeShapeType="1"/>
          </p:cNvCxnSpPr>
          <p:nvPr>
            <p:custDataLst>
              <p:tags r:id="rId18"/>
            </p:custDataLst>
          </p:nvPr>
        </p:nvCxnSpPr>
        <p:spPr bwMode="auto">
          <a:xfrm rot="10800000" flipV="1">
            <a:off x="3309938" y="4043363"/>
            <a:ext cx="528637" cy="361950"/>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cxnSp>
        <p:nvCxnSpPr>
          <p:cNvPr id="183313" name="Straight Arrow Connector 24"/>
          <p:cNvCxnSpPr>
            <a:cxnSpLocks noChangeShapeType="1"/>
          </p:cNvCxnSpPr>
          <p:nvPr>
            <p:custDataLst>
              <p:tags r:id="rId19"/>
            </p:custDataLst>
          </p:nvPr>
        </p:nvCxnSpPr>
        <p:spPr bwMode="auto">
          <a:xfrm>
            <a:off x="4035425" y="4051300"/>
            <a:ext cx="446088" cy="384175"/>
          </a:xfrm>
          <a:prstGeom prst="straightConnector1">
            <a:avLst/>
          </a:prstGeom>
          <a:noFill/>
          <a:ln w="25400" algn="ctr">
            <a:solidFill>
              <a:srgbClr val="005024"/>
            </a:solidFill>
            <a:round/>
            <a:headEnd/>
            <a:tailEnd type="arrow" w="med" len="med"/>
          </a:ln>
          <a:extLst>
            <a:ext uri="{909E8E84-426E-40DD-AFC4-6F175D3DCCD1}">
              <a14:hiddenFill xmlns:a14="http://schemas.microsoft.com/office/drawing/2010/main">
                <a:noFill/>
              </a14:hiddenFill>
            </a:ext>
          </a:extLst>
        </p:spPr>
      </p:cxnSp>
      <p:sp>
        <p:nvSpPr>
          <p:cNvPr id="183314" name="TextBox 21"/>
          <p:cNvSpPr txBox="1">
            <a:spLocks noChangeArrowheads="1"/>
          </p:cNvSpPr>
          <p:nvPr>
            <p:custDataLst>
              <p:tags r:id="rId20"/>
            </p:custDataLst>
          </p:nvPr>
        </p:nvSpPr>
        <p:spPr bwMode="auto">
          <a:xfrm>
            <a:off x="152400" y="5305425"/>
            <a:ext cx="923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0000"/>
                </a:solidFill>
              </a:rPr>
              <a:t>Lagrange </a:t>
            </a:r>
            <a:br>
              <a:rPr lang="en-US" sz="1200" b="1">
                <a:solidFill>
                  <a:srgbClr val="000000"/>
                </a:solidFill>
              </a:rPr>
            </a:br>
            <a:r>
              <a:rPr lang="en-US" sz="1200" b="1">
                <a:solidFill>
                  <a:srgbClr val="000000"/>
                </a:solidFill>
              </a:rPr>
              <a:t>Multiplier</a:t>
            </a:r>
          </a:p>
        </p:txBody>
      </p:sp>
      <p:cxnSp>
        <p:nvCxnSpPr>
          <p:cNvPr id="183315" name="Straight Arrow Connector 12"/>
          <p:cNvCxnSpPr>
            <a:cxnSpLocks noChangeShapeType="1"/>
          </p:cNvCxnSpPr>
          <p:nvPr>
            <p:custDataLst>
              <p:tags r:id="rId21"/>
            </p:custDataLst>
          </p:nvPr>
        </p:nvCxnSpPr>
        <p:spPr bwMode="auto">
          <a:xfrm rot="5400000" flipH="1" flipV="1">
            <a:off x="533400" y="4791075"/>
            <a:ext cx="533400" cy="41910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83316" name="TextBox 28"/>
          <p:cNvSpPr txBox="1">
            <a:spLocks noChangeArrowheads="1"/>
          </p:cNvSpPr>
          <p:nvPr>
            <p:custDataLst>
              <p:tags r:id="rId22"/>
            </p:custDataLst>
          </p:nvPr>
        </p:nvSpPr>
        <p:spPr bwMode="auto">
          <a:xfrm>
            <a:off x="923925" y="3390900"/>
            <a:ext cx="1247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200" b="1">
                <a:solidFill>
                  <a:srgbClr val="000000"/>
                </a:solidFill>
              </a:rPr>
              <a:t>Dielectric Coefficient</a:t>
            </a:r>
          </a:p>
        </p:txBody>
      </p:sp>
      <p:cxnSp>
        <p:nvCxnSpPr>
          <p:cNvPr id="183317" name="Straight Arrow Connector 12"/>
          <p:cNvCxnSpPr>
            <a:cxnSpLocks noChangeShapeType="1"/>
          </p:cNvCxnSpPr>
          <p:nvPr>
            <p:custDataLst>
              <p:tags r:id="rId23"/>
            </p:custDataLst>
          </p:nvPr>
        </p:nvCxnSpPr>
        <p:spPr bwMode="auto">
          <a:xfrm rot="16200000" flipH="1">
            <a:off x="1304925" y="4095750"/>
            <a:ext cx="476250" cy="1905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4322" name="Slide Number Placeholder 1"/>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r>
              <a:rPr lang="en-US" sz="1400" smtClean="0">
                <a:solidFill>
                  <a:srgbClr val="000000"/>
                </a:solidFill>
                <a:latin typeface="Times" pitchFamily="18" charset="0"/>
              </a:rPr>
              <a:t>Page </a:t>
            </a:r>
            <a:fld id="{82ACEFFF-46AF-45D9-BB53-791F766F3514}" type="slidenum">
              <a:rPr lang="en-US" sz="1400" smtClean="0">
                <a:solidFill>
                  <a:srgbClr val="000000"/>
                </a:solidFill>
                <a:latin typeface="Times" pitchFamily="18" charset="0"/>
              </a:rPr>
              <a:pPr/>
              <a:t>89</a:t>
            </a:fld>
            <a:endParaRPr lang="en-US" sz="1400" smtClean="0">
              <a:solidFill>
                <a:srgbClr val="000000"/>
              </a:solidFill>
              <a:latin typeface="Times" pitchFamily="18" charset="0"/>
            </a:endParaRPr>
          </a:p>
        </p:txBody>
      </p:sp>
      <p:sp>
        <p:nvSpPr>
          <p:cNvPr id="184323" name="TextBox 3"/>
          <p:cNvSpPr txBox="1">
            <a:spLocks noChangeArrowheads="1"/>
          </p:cNvSpPr>
          <p:nvPr>
            <p:custDataLst>
              <p:tags r:id="rId5"/>
            </p:custDataLst>
          </p:nvPr>
        </p:nvSpPr>
        <p:spPr bwMode="auto">
          <a:xfrm>
            <a:off x="693738" y="111125"/>
            <a:ext cx="7491412"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800" b="1" i="1">
                <a:solidFill>
                  <a:srgbClr val="000000"/>
                </a:solidFill>
                <a:latin typeface="Calibri" pitchFamily="34" charset="0"/>
              </a:rPr>
              <a:t>EnVarA </a:t>
            </a:r>
            <a:r>
              <a:rPr lang="en-US" sz="3600" b="1" i="1">
                <a:solidFill>
                  <a:srgbClr val="000000"/>
                </a:solidFill>
                <a:latin typeface="Calibri" pitchFamily="34" charset="0"/>
              </a:rPr>
              <a:t/>
            </a:r>
            <a:br>
              <a:rPr lang="en-US" sz="3600" b="1" i="1">
                <a:solidFill>
                  <a:srgbClr val="000000"/>
                </a:solidFill>
                <a:latin typeface="Calibri" pitchFamily="34" charset="0"/>
              </a:rPr>
            </a:br>
            <a:r>
              <a:rPr lang="en-US" sz="3200" b="1" i="1">
                <a:solidFill>
                  <a:srgbClr val="000000"/>
                </a:solidFill>
                <a:latin typeface="Calibri" pitchFamily="34" charset="0"/>
              </a:rPr>
              <a:t>Dissipation Principle for Ions</a:t>
            </a:r>
            <a:endParaRPr lang="en-US" sz="3600">
              <a:solidFill>
                <a:srgbClr val="000000"/>
              </a:solidFill>
              <a:latin typeface="Calibri" pitchFamily="34" charset="0"/>
            </a:endParaRPr>
          </a:p>
        </p:txBody>
      </p:sp>
      <p:graphicFrame>
        <p:nvGraphicFramePr>
          <p:cNvPr id="184324" name="Object 2"/>
          <p:cNvGraphicFramePr>
            <a:graphicFrameLocks noChangeAspect="1"/>
          </p:cNvGraphicFramePr>
          <p:nvPr>
            <p:custDataLst>
              <p:tags r:id="rId6"/>
            </p:custDataLst>
          </p:nvPr>
        </p:nvGraphicFramePr>
        <p:xfrm>
          <a:off x="1870075" y="3749675"/>
          <a:ext cx="6921500" cy="1714500"/>
        </p:xfrm>
        <a:graphic>
          <a:graphicData uri="http://schemas.openxmlformats.org/presentationml/2006/ole">
            <mc:AlternateContent xmlns:mc="http://schemas.openxmlformats.org/markup-compatibility/2006">
              <mc:Choice xmlns:v="urn:schemas-microsoft-com:vml" Requires="v">
                <p:oleObj spid="_x0000_s184359" name="Equation" r:id="rId24" imgW="6921500" imgH="1714500" progId="Equation.DSMT4">
                  <p:embed/>
                </p:oleObj>
              </mc:Choice>
              <mc:Fallback>
                <p:oleObj name="Equation" r:id="rId24" imgW="6921500" imgH="1714500" progId="Equation.DSMT4">
                  <p:embed/>
                  <p:pic>
                    <p:nvPicPr>
                      <p:cNvPr id="0" name="Object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70075" y="3749675"/>
                        <a:ext cx="6921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25" name="Object 3"/>
          <p:cNvGraphicFramePr>
            <a:graphicFrameLocks noChangeAspect="1"/>
          </p:cNvGraphicFramePr>
          <p:nvPr>
            <p:custDataLst>
              <p:tags r:id="rId7"/>
            </p:custDataLst>
          </p:nvPr>
        </p:nvGraphicFramePr>
        <p:xfrm>
          <a:off x="504825" y="1482725"/>
          <a:ext cx="8001000" cy="1612900"/>
        </p:xfrm>
        <a:graphic>
          <a:graphicData uri="http://schemas.openxmlformats.org/presentationml/2006/ole">
            <mc:AlternateContent xmlns:mc="http://schemas.openxmlformats.org/markup-compatibility/2006">
              <mc:Choice xmlns:v="urn:schemas-microsoft-com:vml" Requires="v">
                <p:oleObj spid="_x0000_s184360" name="Equation" r:id="rId26" imgW="8001000" imgH="1612900" progId="Equation.DSMT4">
                  <p:embed/>
                </p:oleObj>
              </mc:Choice>
              <mc:Fallback>
                <p:oleObj name="Equation" r:id="rId26" imgW="8001000" imgH="1612900" progId="Equation.DSMT4">
                  <p:embed/>
                  <p:pic>
                    <p:nvPicPr>
                      <p:cNvPr id="0" name="Object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04825" y="1482725"/>
                        <a:ext cx="8001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26" name="Rounded Rectangular Callout 5"/>
          <p:cNvSpPr>
            <a:spLocks noChangeArrowheads="1"/>
          </p:cNvSpPr>
          <p:nvPr>
            <p:custDataLst>
              <p:tags r:id="rId8"/>
            </p:custDataLst>
          </p:nvPr>
        </p:nvSpPr>
        <p:spPr bwMode="auto">
          <a:xfrm>
            <a:off x="666750" y="1349375"/>
            <a:ext cx="1497013" cy="579438"/>
          </a:xfrm>
          <a:prstGeom prst="wedgeRoundRectCallout">
            <a:avLst>
              <a:gd name="adj1" fmla="val -34606"/>
              <a:gd name="adj2" fmla="val 12587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sp>
        <p:nvSpPr>
          <p:cNvPr id="184327" name="Rounded Rectangular Callout 6"/>
          <p:cNvSpPr>
            <a:spLocks noChangeArrowheads="1"/>
          </p:cNvSpPr>
          <p:nvPr>
            <p:custDataLst>
              <p:tags r:id="rId9"/>
            </p:custDataLst>
          </p:nvPr>
        </p:nvSpPr>
        <p:spPr bwMode="auto">
          <a:xfrm>
            <a:off x="755650" y="1706563"/>
            <a:ext cx="404813" cy="457200"/>
          </a:xfrm>
          <a:prstGeom prst="wedgeRoundRectCallout">
            <a:avLst>
              <a:gd name="adj1" fmla="val -20833"/>
              <a:gd name="adj2" fmla="val 625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grpSp>
        <p:nvGrpSpPr>
          <p:cNvPr id="184328" name="Group 17"/>
          <p:cNvGrpSpPr>
            <a:grpSpLocks/>
          </p:cNvGrpSpPr>
          <p:nvPr>
            <p:custDataLst>
              <p:tags r:id="rId10"/>
            </p:custDataLst>
          </p:nvPr>
        </p:nvGrpSpPr>
        <p:grpSpPr bwMode="auto">
          <a:xfrm>
            <a:off x="6516688" y="3290888"/>
            <a:ext cx="1522412" cy="887412"/>
            <a:chOff x="760231" y="1831789"/>
            <a:chExt cx="1522606" cy="1305995"/>
          </a:xfrm>
        </p:grpSpPr>
        <p:sp>
          <p:nvSpPr>
            <p:cNvPr id="184348" name="TextBox 9"/>
            <p:cNvSpPr txBox="1">
              <a:spLocks noChangeArrowheads="1"/>
            </p:cNvSpPr>
            <p:nvPr/>
          </p:nvSpPr>
          <p:spPr bwMode="auto">
            <a:xfrm>
              <a:off x="760231" y="1831789"/>
              <a:ext cx="1522606" cy="67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r>
                <a:rPr lang="en-US" sz="1200" b="1">
                  <a:solidFill>
                    <a:srgbClr val="000000"/>
                  </a:solidFill>
                </a:rPr>
                <a:t>    </a:t>
              </a:r>
              <a:r>
                <a:rPr lang="en-US" sz="1200" b="1">
                  <a:solidFill>
                    <a:srgbClr val="A20000"/>
                  </a:solidFill>
                </a:rPr>
                <a:t>Hard Sphere Terms</a:t>
              </a:r>
              <a:endParaRPr lang="en-US">
                <a:solidFill>
                  <a:srgbClr val="A20000"/>
                </a:solidFill>
              </a:endParaRPr>
            </a:p>
          </p:txBody>
        </p:sp>
        <p:cxnSp>
          <p:nvCxnSpPr>
            <p:cNvPr id="184349" name="Straight Arrow Connector 12"/>
            <p:cNvCxnSpPr>
              <a:cxnSpLocks noChangeShapeType="1"/>
            </p:cNvCxnSpPr>
            <p:nvPr/>
          </p:nvCxnSpPr>
          <p:spPr bwMode="auto">
            <a:xfrm rot="16200000" flipH="1">
              <a:off x="1310748" y="2791431"/>
              <a:ext cx="677591" cy="15116"/>
            </a:xfrm>
            <a:prstGeom prst="straightConnector1">
              <a:avLst/>
            </a:prstGeom>
            <a:noFill/>
            <a:ln w="15875" algn="ctr">
              <a:solidFill>
                <a:srgbClr val="A20000"/>
              </a:solidFill>
              <a:round/>
              <a:headEnd/>
              <a:tailEnd type="arrow" w="med" len="med"/>
            </a:ln>
            <a:extLst>
              <a:ext uri="{909E8E84-426E-40DD-AFC4-6F175D3DCCD1}">
                <a14:hiddenFill xmlns:a14="http://schemas.microsoft.com/office/drawing/2010/main">
                  <a:noFill/>
                </a14:hiddenFill>
              </a:ext>
            </a:extLst>
          </p:spPr>
        </p:cxnSp>
      </p:grpSp>
      <p:sp>
        <p:nvSpPr>
          <p:cNvPr id="184329" name="Oval 13"/>
          <p:cNvSpPr>
            <a:spLocks noChangeArrowheads="1"/>
          </p:cNvSpPr>
          <p:nvPr>
            <p:custDataLst>
              <p:tags r:id="rId11"/>
            </p:custDataLst>
          </p:nvPr>
        </p:nvSpPr>
        <p:spPr bwMode="auto">
          <a:xfrm>
            <a:off x="5973763" y="3825875"/>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tIns="137160" bIns="137160">
            <a:spAutoFit/>
          </a:bodyPr>
          <a:lstStyle/>
          <a:p>
            <a:pPr algn="ctr" eaLnBrk="0" hangingPunct="0">
              <a:spcBef>
                <a:spcPct val="50000"/>
              </a:spcBef>
            </a:pPr>
            <a:endParaRPr lang="en-US">
              <a:solidFill>
                <a:srgbClr val="000000"/>
              </a:solidFill>
            </a:endParaRPr>
          </a:p>
        </p:txBody>
      </p:sp>
      <p:sp>
        <p:nvSpPr>
          <p:cNvPr id="184330" name="Rectangle 14"/>
          <p:cNvSpPr>
            <a:spLocks noChangeArrowheads="1"/>
          </p:cNvSpPr>
          <p:nvPr>
            <p:custDataLst>
              <p:tags r:id="rId12"/>
            </p:custDataLst>
          </p:nvPr>
        </p:nvSpPr>
        <p:spPr bwMode="auto">
          <a:xfrm>
            <a:off x="3338513" y="6388100"/>
            <a:ext cx="2035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solidFill>
                  <a:srgbClr val="000000"/>
                </a:solidFill>
              </a:rPr>
              <a:t>Eisenberg, Hyon, and Liu</a:t>
            </a:r>
            <a:endParaRPr lang="en-US">
              <a:solidFill>
                <a:srgbClr val="000000"/>
              </a:solidFill>
            </a:endParaRPr>
          </a:p>
        </p:txBody>
      </p:sp>
      <p:cxnSp>
        <p:nvCxnSpPr>
          <p:cNvPr id="184331" name="Straight Arrow Connector 12"/>
          <p:cNvCxnSpPr>
            <a:cxnSpLocks noChangeShapeType="1"/>
          </p:cNvCxnSpPr>
          <p:nvPr>
            <p:custDataLst>
              <p:tags r:id="rId13"/>
            </p:custDataLst>
          </p:nvPr>
        </p:nvCxnSpPr>
        <p:spPr bwMode="auto">
          <a:xfrm rot="5400000" flipH="1" flipV="1">
            <a:off x="7029451" y="3000375"/>
            <a:ext cx="455612" cy="1587"/>
          </a:xfrm>
          <a:prstGeom prst="straightConnector1">
            <a:avLst/>
          </a:prstGeom>
          <a:noFill/>
          <a:ln w="15875" algn="ctr">
            <a:solidFill>
              <a:srgbClr val="A20000"/>
            </a:solidFill>
            <a:round/>
            <a:headEnd/>
            <a:tailEnd type="arrow" w="med" len="med"/>
          </a:ln>
          <a:extLst>
            <a:ext uri="{909E8E84-426E-40DD-AFC4-6F175D3DCCD1}">
              <a14:hiddenFill xmlns:a14="http://schemas.microsoft.com/office/drawing/2010/main">
                <a:noFill/>
              </a14:hiddenFill>
            </a:ext>
          </a:extLst>
        </p:spPr>
      </p:cxnSp>
      <p:grpSp>
        <p:nvGrpSpPr>
          <p:cNvPr id="184332" name="Group 18"/>
          <p:cNvGrpSpPr>
            <a:grpSpLocks/>
          </p:cNvGrpSpPr>
          <p:nvPr>
            <p:custDataLst>
              <p:tags r:id="rId14"/>
            </p:custDataLst>
          </p:nvPr>
        </p:nvGrpSpPr>
        <p:grpSpPr bwMode="auto">
          <a:xfrm>
            <a:off x="3476625" y="2735263"/>
            <a:ext cx="2433638" cy="784225"/>
            <a:chOff x="3476231" y="2735643"/>
            <a:chExt cx="2433362" cy="783320"/>
          </a:xfrm>
        </p:grpSpPr>
        <p:sp>
          <p:nvSpPr>
            <p:cNvPr id="184346" name="TextBox 15"/>
            <p:cNvSpPr txBox="1">
              <a:spLocks noChangeArrowheads="1"/>
            </p:cNvSpPr>
            <p:nvPr/>
          </p:nvSpPr>
          <p:spPr bwMode="auto">
            <a:xfrm>
              <a:off x="3476231" y="3241964"/>
              <a:ext cx="2433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A20000"/>
                  </a:solidFill>
                </a:rPr>
                <a:t>Permanent Charge of protein</a:t>
              </a:r>
            </a:p>
          </p:txBody>
        </p:sp>
        <p:cxnSp>
          <p:nvCxnSpPr>
            <p:cNvPr id="184347" name="Straight Arrow Connector 17"/>
            <p:cNvCxnSpPr>
              <a:cxnSpLocks noChangeShapeType="1"/>
            </p:cNvCxnSpPr>
            <p:nvPr/>
          </p:nvCxnSpPr>
          <p:spPr bwMode="auto">
            <a:xfrm rot="16200000" flipV="1">
              <a:off x="3778513" y="2954797"/>
              <a:ext cx="566777" cy="128469"/>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sp>
        <p:nvSpPr>
          <p:cNvPr id="184333" name="TextBox 19"/>
          <p:cNvSpPr txBox="1">
            <a:spLocks noChangeArrowheads="1"/>
          </p:cNvSpPr>
          <p:nvPr>
            <p:custDataLst>
              <p:tags r:id="rId15"/>
            </p:custDataLst>
          </p:nvPr>
        </p:nvSpPr>
        <p:spPr bwMode="auto">
          <a:xfrm>
            <a:off x="331788" y="3181350"/>
            <a:ext cx="892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400" b="1">
                <a:solidFill>
                  <a:srgbClr val="A20000"/>
                </a:solidFill>
              </a:rPr>
              <a:t>time</a:t>
            </a:r>
          </a:p>
        </p:txBody>
      </p:sp>
      <p:cxnSp>
        <p:nvCxnSpPr>
          <p:cNvPr id="184334" name="Straight Arrow Connector 21"/>
          <p:cNvCxnSpPr>
            <a:cxnSpLocks noChangeShapeType="1"/>
          </p:cNvCxnSpPr>
          <p:nvPr>
            <p:custDataLst>
              <p:tags r:id="rId16"/>
            </p:custDataLst>
          </p:nvPr>
        </p:nvCxnSpPr>
        <p:spPr bwMode="auto">
          <a:xfrm rot="5400000" flipH="1" flipV="1">
            <a:off x="457200" y="3032125"/>
            <a:ext cx="368300" cy="63500"/>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sp>
        <p:nvSpPr>
          <p:cNvPr id="184335" name="TextBox 25"/>
          <p:cNvSpPr txBox="1">
            <a:spLocks noChangeArrowheads="1"/>
          </p:cNvSpPr>
          <p:nvPr>
            <p:custDataLst>
              <p:tags r:id="rId17"/>
            </p:custDataLst>
          </p:nvPr>
        </p:nvSpPr>
        <p:spPr bwMode="auto">
          <a:xfrm>
            <a:off x="381000" y="5688013"/>
            <a:ext cx="8620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400" b="1" i="1">
                <a:solidFill>
                  <a:srgbClr val="000000"/>
                </a:solidFill>
                <a:latin typeface="Times New Roman" pitchFamily="18" charset="0"/>
                <a:cs typeface="Times New Roman" pitchFamily="18" charset="0"/>
              </a:rPr>
              <a:t>c</a:t>
            </a:r>
            <a:r>
              <a:rPr lang="en-US" sz="1400" b="1" i="1" baseline="-25000">
                <a:solidFill>
                  <a:srgbClr val="000000"/>
                </a:solidFill>
                <a:latin typeface="Times New Roman" pitchFamily="18" charset="0"/>
                <a:cs typeface="Times New Roman" pitchFamily="18" charset="0"/>
              </a:rPr>
              <a:t>i</a:t>
            </a:r>
            <a:r>
              <a:rPr lang="en-US" sz="1400" b="1" i="1">
                <a:solidFill>
                  <a:srgbClr val="000000"/>
                </a:solidFill>
                <a:latin typeface="Times New Roman" pitchFamily="18" charset="0"/>
                <a:cs typeface="Times New Roman" pitchFamily="18" charset="0"/>
              </a:rPr>
              <a:t> </a:t>
            </a:r>
            <a:r>
              <a:rPr lang="en-US" sz="1400" b="1" i="1">
                <a:solidFill>
                  <a:srgbClr val="000000"/>
                </a:solidFill>
              </a:rPr>
              <a:t> </a:t>
            </a:r>
            <a:r>
              <a:rPr lang="en-US" sz="1400" i="1">
                <a:solidFill>
                  <a:srgbClr val="000000"/>
                </a:solidFill>
              </a:rPr>
              <a:t>number density;          thermal energy; </a:t>
            </a:r>
            <a:r>
              <a:rPr lang="en-US" sz="1400" b="1" i="1">
                <a:solidFill>
                  <a:srgbClr val="000000"/>
                </a:solidFill>
              </a:rPr>
              <a:t> </a:t>
            </a:r>
            <a:r>
              <a:rPr lang="en-US" sz="1400" b="1" i="1">
                <a:solidFill>
                  <a:srgbClr val="000000"/>
                </a:solidFill>
                <a:latin typeface="Times New Roman" pitchFamily="18" charset="0"/>
                <a:cs typeface="Times New Roman" pitchFamily="18" charset="0"/>
              </a:rPr>
              <a:t>D</a:t>
            </a:r>
            <a:r>
              <a:rPr lang="en-US" sz="1400" b="1" i="1" baseline="-25000">
                <a:solidFill>
                  <a:srgbClr val="000000"/>
                </a:solidFill>
                <a:latin typeface="Times New Roman" pitchFamily="18" charset="0"/>
                <a:cs typeface="Times New Roman" pitchFamily="18" charset="0"/>
              </a:rPr>
              <a:t>i</a:t>
            </a:r>
            <a:r>
              <a:rPr lang="en-US" sz="1400" i="1">
                <a:solidFill>
                  <a:srgbClr val="000000"/>
                </a:solidFill>
              </a:rPr>
              <a:t> diffusion coefficient; </a:t>
            </a:r>
            <a:r>
              <a:rPr lang="en-US" sz="1400" b="1" i="1">
                <a:solidFill>
                  <a:srgbClr val="000000"/>
                </a:solidFill>
              </a:rPr>
              <a:t> </a:t>
            </a:r>
            <a:r>
              <a:rPr lang="en-US" sz="1400" b="1" i="1">
                <a:solidFill>
                  <a:srgbClr val="000000"/>
                </a:solidFill>
                <a:latin typeface="Times New Roman" pitchFamily="18" charset="0"/>
                <a:cs typeface="Times New Roman" pitchFamily="18" charset="0"/>
              </a:rPr>
              <a:t>n</a:t>
            </a:r>
            <a:r>
              <a:rPr lang="en-US" sz="1400" b="1" i="1">
                <a:solidFill>
                  <a:srgbClr val="000000"/>
                </a:solidFill>
              </a:rPr>
              <a:t> </a:t>
            </a:r>
            <a:r>
              <a:rPr lang="en-US" sz="1400" i="1">
                <a:solidFill>
                  <a:srgbClr val="000000"/>
                </a:solidFill>
              </a:rPr>
              <a:t> negative; </a:t>
            </a:r>
            <a:r>
              <a:rPr lang="en-US" sz="1400" b="1" i="1">
                <a:solidFill>
                  <a:srgbClr val="000000"/>
                </a:solidFill>
              </a:rPr>
              <a:t> </a:t>
            </a:r>
            <a:r>
              <a:rPr lang="en-US" sz="1400" b="1" i="1">
                <a:solidFill>
                  <a:srgbClr val="000000"/>
                </a:solidFill>
                <a:latin typeface="Times New Roman" pitchFamily="18" charset="0"/>
                <a:cs typeface="Times New Roman" pitchFamily="18" charset="0"/>
              </a:rPr>
              <a:t>p </a:t>
            </a:r>
            <a:r>
              <a:rPr lang="en-US" sz="1400" b="1" i="1">
                <a:solidFill>
                  <a:srgbClr val="000000"/>
                </a:solidFill>
              </a:rPr>
              <a:t> </a:t>
            </a:r>
            <a:r>
              <a:rPr lang="en-US" sz="1400" i="1">
                <a:solidFill>
                  <a:srgbClr val="000000"/>
                </a:solidFill>
              </a:rPr>
              <a:t>positive; </a:t>
            </a:r>
            <a:r>
              <a:rPr lang="en-US" sz="1400" i="1">
                <a:solidFill>
                  <a:srgbClr val="000000"/>
                </a:solidFill>
                <a:latin typeface="Times New Roman" pitchFamily="18" charset="0"/>
                <a:cs typeface="Times New Roman" pitchFamily="18" charset="0"/>
              </a:rPr>
              <a:t> </a:t>
            </a:r>
            <a:r>
              <a:rPr lang="en-US" sz="1400" b="1" i="1">
                <a:solidFill>
                  <a:srgbClr val="000000"/>
                </a:solidFill>
                <a:latin typeface="Times New Roman" pitchFamily="18" charset="0"/>
                <a:cs typeface="Times New Roman" pitchFamily="18" charset="0"/>
              </a:rPr>
              <a:t>z</a:t>
            </a:r>
            <a:r>
              <a:rPr lang="en-US" sz="1400" b="1" i="1" baseline="-25000">
                <a:solidFill>
                  <a:srgbClr val="000000"/>
                </a:solidFill>
                <a:latin typeface="Times New Roman" pitchFamily="18" charset="0"/>
                <a:cs typeface="Times New Roman" pitchFamily="18" charset="0"/>
              </a:rPr>
              <a:t>i</a:t>
            </a:r>
            <a:r>
              <a:rPr lang="en-US" sz="1400" b="1" i="1">
                <a:solidFill>
                  <a:srgbClr val="000000"/>
                </a:solidFill>
                <a:latin typeface="Times New Roman" pitchFamily="18" charset="0"/>
                <a:cs typeface="Times New Roman" pitchFamily="18" charset="0"/>
              </a:rPr>
              <a:t> </a:t>
            </a:r>
            <a:r>
              <a:rPr lang="en-US" sz="1400" i="1">
                <a:solidFill>
                  <a:srgbClr val="000000"/>
                </a:solidFill>
              </a:rPr>
              <a:t>valence</a:t>
            </a:r>
          </a:p>
        </p:txBody>
      </p:sp>
      <p:graphicFrame>
        <p:nvGraphicFramePr>
          <p:cNvPr id="184336" name="Object 4"/>
          <p:cNvGraphicFramePr>
            <a:graphicFrameLocks noChangeAspect="1"/>
          </p:cNvGraphicFramePr>
          <p:nvPr>
            <p:custDataLst>
              <p:tags r:id="rId18"/>
            </p:custDataLst>
          </p:nvPr>
        </p:nvGraphicFramePr>
        <p:xfrm>
          <a:off x="2036763" y="5705475"/>
          <a:ext cx="346075" cy="274638"/>
        </p:xfrm>
        <a:graphic>
          <a:graphicData uri="http://schemas.openxmlformats.org/presentationml/2006/ole">
            <mc:AlternateContent xmlns:mc="http://schemas.openxmlformats.org/markup-compatibility/2006">
              <mc:Choice xmlns:v="urn:schemas-microsoft-com:vml" Requires="v">
                <p:oleObj spid="_x0000_s184361" name="Equation" r:id="rId28" imgW="495085" imgH="380835" progId="Equation.DSMT4">
                  <p:embed/>
                </p:oleObj>
              </mc:Choice>
              <mc:Fallback>
                <p:oleObj name="Equation" r:id="rId28" imgW="495085" imgH="380835" progId="Equation.DSMT4">
                  <p:embed/>
                  <p:pic>
                    <p:nvPicPr>
                      <p:cNvPr id="0" name="Object 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36763" y="5705475"/>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4337" name="Group 56"/>
          <p:cNvGrpSpPr>
            <a:grpSpLocks/>
          </p:cNvGrpSpPr>
          <p:nvPr>
            <p:custDataLst>
              <p:tags r:id="rId19"/>
            </p:custDataLst>
          </p:nvPr>
        </p:nvGrpSpPr>
        <p:grpSpPr bwMode="auto">
          <a:xfrm>
            <a:off x="2330450" y="2667000"/>
            <a:ext cx="1501775" cy="573088"/>
            <a:chOff x="1930275" y="2563343"/>
            <a:chExt cx="1502587" cy="572159"/>
          </a:xfrm>
        </p:grpSpPr>
        <p:sp>
          <p:nvSpPr>
            <p:cNvPr id="184344" name="TextBox 53"/>
            <p:cNvSpPr txBox="1">
              <a:spLocks noChangeArrowheads="1"/>
            </p:cNvSpPr>
            <p:nvPr/>
          </p:nvSpPr>
          <p:spPr bwMode="auto">
            <a:xfrm>
              <a:off x="1930275" y="2858503"/>
              <a:ext cx="150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arrow" w="med" len="me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A20000"/>
                  </a:solidFill>
                </a:rPr>
                <a:t>Number Density</a:t>
              </a:r>
            </a:p>
          </p:txBody>
        </p:sp>
        <p:cxnSp>
          <p:nvCxnSpPr>
            <p:cNvPr id="184345" name="Straight Arrow Connector 54"/>
            <p:cNvCxnSpPr>
              <a:cxnSpLocks noChangeShapeType="1"/>
            </p:cNvCxnSpPr>
            <p:nvPr/>
          </p:nvCxnSpPr>
          <p:spPr bwMode="auto">
            <a:xfrm rot="16200000" flipV="1">
              <a:off x="2219648" y="2677417"/>
              <a:ext cx="266266" cy="38118"/>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grpSp>
        <p:nvGrpSpPr>
          <p:cNvPr id="184338" name="Group 56"/>
          <p:cNvGrpSpPr>
            <a:grpSpLocks/>
          </p:cNvGrpSpPr>
          <p:nvPr>
            <p:custDataLst>
              <p:tags r:id="rId20"/>
            </p:custDataLst>
          </p:nvPr>
        </p:nvGrpSpPr>
        <p:grpSpPr bwMode="auto">
          <a:xfrm>
            <a:off x="1358900" y="2857500"/>
            <a:ext cx="1501775" cy="754063"/>
            <a:chOff x="1920745" y="2563343"/>
            <a:chExt cx="1502587" cy="752840"/>
          </a:xfrm>
        </p:grpSpPr>
        <p:sp>
          <p:nvSpPr>
            <p:cNvPr id="184342" name="TextBox 53"/>
            <p:cNvSpPr txBox="1">
              <a:spLocks noChangeArrowheads="1"/>
            </p:cNvSpPr>
            <p:nvPr/>
          </p:nvSpPr>
          <p:spPr bwMode="auto">
            <a:xfrm>
              <a:off x="1920745" y="3039184"/>
              <a:ext cx="150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arrow" w="med" len="me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A20000"/>
                  </a:solidFill>
                </a:rPr>
                <a:t>Thermal Energy</a:t>
              </a:r>
            </a:p>
          </p:txBody>
        </p:sp>
        <p:cxnSp>
          <p:nvCxnSpPr>
            <p:cNvPr id="184343" name="Straight Arrow Connector 54"/>
            <p:cNvCxnSpPr>
              <a:cxnSpLocks noChangeShapeType="1"/>
            </p:cNvCxnSpPr>
            <p:nvPr/>
          </p:nvCxnSpPr>
          <p:spPr bwMode="auto">
            <a:xfrm rot="16200000" flipV="1">
              <a:off x="2100757" y="2796306"/>
              <a:ext cx="484986" cy="19059"/>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grpSp>
        <p:nvGrpSpPr>
          <p:cNvPr id="184339" name="Group 51"/>
          <p:cNvGrpSpPr>
            <a:grpSpLocks/>
          </p:cNvGrpSpPr>
          <p:nvPr>
            <p:custDataLst>
              <p:tags r:id="rId21"/>
            </p:custDataLst>
          </p:nvPr>
        </p:nvGrpSpPr>
        <p:grpSpPr bwMode="auto">
          <a:xfrm>
            <a:off x="5118100" y="3578225"/>
            <a:ext cx="2116138" cy="746125"/>
            <a:chOff x="4585024" y="5026259"/>
            <a:chExt cx="2115967" cy="746113"/>
          </a:xfrm>
        </p:grpSpPr>
        <p:sp>
          <p:nvSpPr>
            <p:cNvPr id="184340" name="TextBox 36"/>
            <p:cNvSpPr txBox="1">
              <a:spLocks noChangeArrowheads="1"/>
            </p:cNvSpPr>
            <p:nvPr/>
          </p:nvSpPr>
          <p:spPr bwMode="auto">
            <a:xfrm>
              <a:off x="4585024" y="5026259"/>
              <a:ext cx="2115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200" b="1">
                  <a:solidFill>
                    <a:srgbClr val="005024"/>
                  </a:solidFill>
                </a:rPr>
                <a:t>   </a:t>
              </a:r>
              <a:r>
                <a:rPr lang="en-US" sz="1200" b="1">
                  <a:solidFill>
                    <a:srgbClr val="A20000"/>
                  </a:solidFill>
                </a:rPr>
                <a:t> valence</a:t>
              </a:r>
            </a:p>
            <a:p>
              <a:pPr eaLnBrk="1" hangingPunct="1"/>
              <a:r>
                <a:rPr lang="en-US" sz="1200" b="1">
                  <a:solidFill>
                    <a:srgbClr val="A20000"/>
                  </a:solidFill>
                </a:rPr>
                <a:t>proton charge</a:t>
              </a:r>
            </a:p>
          </p:txBody>
        </p:sp>
        <p:cxnSp>
          <p:nvCxnSpPr>
            <p:cNvPr id="184341" name="Straight Arrow Connector 39"/>
            <p:cNvCxnSpPr>
              <a:cxnSpLocks noChangeShapeType="1"/>
            </p:cNvCxnSpPr>
            <p:nvPr/>
          </p:nvCxnSpPr>
          <p:spPr bwMode="auto">
            <a:xfrm rot="5400000">
              <a:off x="4805266" y="5576945"/>
              <a:ext cx="324175" cy="66680"/>
            </a:xfrm>
            <a:prstGeom prst="straightConnector1">
              <a:avLst/>
            </a:prstGeom>
            <a:noFill/>
            <a:ln w="25400" algn="ctr">
              <a:solidFill>
                <a:srgbClr val="A20000"/>
              </a:solidFill>
              <a:round/>
              <a:headEnd/>
              <a:tailEnd type="arrow" w="med" len="med"/>
            </a:ln>
            <a:extLst>
              <a:ext uri="{909E8E84-426E-40DD-AFC4-6F175D3DCCD1}">
                <a14:hiddenFill xmlns:a14="http://schemas.microsoft.com/office/drawing/2010/main">
                  <a:noFill/>
                </a14:hiddenFill>
              </a:ext>
            </a:extLst>
          </p:spPr>
        </p:cxnSp>
      </p:grpSp>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02402" name="Slide Number Placeholder 4"/>
          <p:cNvSpPr>
            <a:spLocks noGrp="1"/>
          </p:cNvSpPr>
          <p:nvPr>
            <p:ph type="sldNum" sz="quarter" idx="12"/>
            <p:custDataLst>
              <p:tags r:id="rId4"/>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B11A732B-EB4D-429D-BCBB-3D3480D5EACA}" type="slidenum">
              <a:rPr lang="en-US" sz="1400" smtClean="0"/>
              <a:pPr/>
              <a:t>9</a:t>
            </a:fld>
            <a:endParaRPr lang="en-US" sz="1400" smtClean="0"/>
          </a:p>
        </p:txBody>
      </p:sp>
      <p:sp>
        <p:nvSpPr>
          <p:cNvPr id="102403" name="Text Box 2"/>
          <p:cNvSpPr txBox="1">
            <a:spLocks noChangeArrowheads="1"/>
          </p:cNvSpPr>
          <p:nvPr>
            <p:custDataLst>
              <p:tags r:id="rId5"/>
            </p:custDataLst>
          </p:nvPr>
        </p:nvSpPr>
        <p:spPr bwMode="auto">
          <a:xfrm>
            <a:off x="74613" y="3282950"/>
            <a:ext cx="91440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3200">
                <a:solidFill>
                  <a:srgbClr val="000066"/>
                </a:solidFill>
              </a:rPr>
              <a:t>I believe</a:t>
            </a:r>
          </a:p>
          <a:p>
            <a:pPr algn="ctr">
              <a:spcBef>
                <a:spcPct val="50000"/>
              </a:spcBef>
            </a:pPr>
            <a:r>
              <a:rPr lang="en-US" sz="4000" b="1">
                <a:solidFill>
                  <a:srgbClr val="000066"/>
                </a:solidFill>
              </a:rPr>
              <a:t>Variational Approach </a:t>
            </a:r>
            <a:br>
              <a:rPr lang="en-US" sz="4000" b="1">
                <a:solidFill>
                  <a:srgbClr val="000066"/>
                </a:solidFill>
              </a:rPr>
            </a:br>
            <a:r>
              <a:rPr lang="en-US" sz="2800">
                <a:solidFill>
                  <a:srgbClr val="000066"/>
                </a:solidFill>
              </a:rPr>
              <a:t>has a </a:t>
            </a:r>
            <a:r>
              <a:rPr lang="en-US" sz="4000" b="1">
                <a:solidFill>
                  <a:srgbClr val="000066"/>
                </a:solidFill>
              </a:rPr>
              <a:t/>
            </a:r>
            <a:br>
              <a:rPr lang="en-US" sz="4000" b="1">
                <a:solidFill>
                  <a:srgbClr val="000066"/>
                </a:solidFill>
              </a:rPr>
            </a:br>
            <a:r>
              <a:rPr lang="en-US" sz="4000" b="1">
                <a:solidFill>
                  <a:srgbClr val="000066"/>
                </a:solidFill>
              </a:rPr>
              <a:t>Special Value</a:t>
            </a:r>
            <a:endParaRPr lang="en-US" sz="2400" b="1">
              <a:solidFill>
                <a:srgbClr val="000066"/>
              </a:solidFill>
            </a:endParaRPr>
          </a:p>
          <a:p>
            <a:pPr algn="ctr">
              <a:spcBef>
                <a:spcPct val="50000"/>
              </a:spcBef>
            </a:pPr>
            <a:endParaRPr lang="en-US" sz="1800" b="1" i="1">
              <a:solidFill>
                <a:srgbClr val="4B4F53"/>
              </a:solidFill>
            </a:endParaRPr>
          </a:p>
          <a:p>
            <a:pPr algn="ctr">
              <a:spcBef>
                <a:spcPct val="50000"/>
              </a:spcBef>
            </a:pPr>
            <a:endParaRPr lang="en-US" sz="2400" b="1">
              <a:solidFill>
                <a:srgbClr val="000066"/>
              </a:solidFill>
            </a:endParaRPr>
          </a:p>
        </p:txBody>
      </p:sp>
      <p:sp>
        <p:nvSpPr>
          <p:cNvPr id="102404" name="Oval 4"/>
          <p:cNvSpPr>
            <a:spLocks noChangeArrowheads="1"/>
          </p:cNvSpPr>
          <p:nvPr/>
        </p:nvSpPr>
        <p:spPr bwMode="auto">
          <a:xfrm>
            <a:off x="2801938" y="155575"/>
            <a:ext cx="3225800" cy="1920875"/>
          </a:xfrm>
          <a:prstGeom prst="ellipse">
            <a:avLst/>
          </a:prstGeom>
          <a:gradFill rotWithShape="1">
            <a:gsLst>
              <a:gs pos="0">
                <a:srgbClr val="003366">
                  <a:alpha val="0"/>
                </a:srgbClr>
              </a:gs>
              <a:gs pos="100000">
                <a:srgbClr val="00182F"/>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sz="2800">
              <a:solidFill>
                <a:srgbClr val="000000"/>
              </a:solidFill>
            </a:endParaRPr>
          </a:p>
        </p:txBody>
      </p:sp>
      <p:graphicFrame>
        <p:nvGraphicFramePr>
          <p:cNvPr id="102405" name="Object 4"/>
          <p:cNvGraphicFramePr>
            <a:graphicFrameLocks noChangeAspect="1"/>
          </p:cNvGraphicFramePr>
          <p:nvPr/>
        </p:nvGraphicFramePr>
        <p:xfrm>
          <a:off x="3405188" y="639763"/>
          <a:ext cx="2159000" cy="952500"/>
        </p:xfrm>
        <a:graphic>
          <a:graphicData uri="http://schemas.openxmlformats.org/presentationml/2006/ole">
            <mc:AlternateContent xmlns:mc="http://schemas.openxmlformats.org/markup-compatibility/2006">
              <mc:Choice xmlns:v="urn:schemas-microsoft-com:vml" Requires="v">
                <p:oleObj spid="_x0000_s102409" name="Equation" r:id="rId8" imgW="2158920" imgH="952200" progId="Equation.DSMT4">
                  <p:embed/>
                </p:oleObj>
              </mc:Choice>
              <mc:Fallback>
                <p:oleObj name="Equation" r:id="rId8" imgW="2158920" imgH="9522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5188" y="639763"/>
                        <a:ext cx="2159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5346"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8871325B-DACA-4569-96FB-97A07DE2A18F}" type="slidenum">
              <a:rPr lang="en-US" sz="1400" smtClean="0">
                <a:solidFill>
                  <a:srgbClr val="000000"/>
                </a:solidFill>
                <a:latin typeface="Times" pitchFamily="18" charset="0"/>
              </a:rPr>
              <a:pPr/>
              <a:t>90</a:t>
            </a:fld>
            <a:endParaRPr lang="en-US" sz="1400" smtClean="0">
              <a:solidFill>
                <a:srgbClr val="000000"/>
              </a:solidFill>
              <a:latin typeface="Times" pitchFamily="18" charset="0"/>
            </a:endParaRPr>
          </a:p>
        </p:txBody>
      </p:sp>
      <p:sp>
        <p:nvSpPr>
          <p:cNvPr id="185347" name="Text Box 2"/>
          <p:cNvSpPr txBox="1">
            <a:spLocks noChangeArrowheads="1"/>
          </p:cNvSpPr>
          <p:nvPr>
            <p:custDataLst>
              <p:tags r:id="rId4"/>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cxnSp>
        <p:nvCxnSpPr>
          <p:cNvPr id="185348" name="Straight Arrow Connector 10"/>
          <p:cNvCxnSpPr>
            <a:cxnSpLocks noChangeShapeType="1"/>
          </p:cNvCxnSpPr>
          <p:nvPr>
            <p:custDataLst>
              <p:tags r:id="rId5"/>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85349" name="Straight Arrow Connector 12"/>
          <p:cNvCxnSpPr>
            <a:cxnSpLocks noChangeShapeType="1"/>
          </p:cNvCxnSpPr>
          <p:nvPr>
            <p:custDataLst>
              <p:tags r:id="rId6"/>
            </p:custDataLst>
          </p:nvPr>
        </p:nvCxnSpPr>
        <p:spPr bwMode="auto">
          <a:xfrm>
            <a:off x="3867150" y="48752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85350" name="Straight Arrow Connector 14"/>
          <p:cNvCxnSpPr>
            <a:cxnSpLocks noChangeShapeType="1"/>
          </p:cNvCxnSpPr>
          <p:nvPr>
            <p:custDataLst>
              <p:tags r:id="rId7"/>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sp>
        <p:nvSpPr>
          <p:cNvPr id="185351" name="Rectangle 4"/>
          <p:cNvSpPr>
            <a:spLocks noChangeArrowheads="1"/>
          </p:cNvSpPr>
          <p:nvPr/>
        </p:nvSpPr>
        <p:spPr bwMode="auto">
          <a:xfrm>
            <a:off x="485775" y="860425"/>
            <a:ext cx="859155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2000" b="1">
                <a:solidFill>
                  <a:srgbClr val="19066A"/>
                </a:solidFill>
                <a:ea typeface="Gulim" pitchFamily="34" charset="-127"/>
              </a:rPr>
              <a:t>Replacement of “Law of Mass Action” </a:t>
            </a:r>
            <a:br>
              <a:rPr lang="en-US" altLang="ko-KR" sz="2000" b="1">
                <a:solidFill>
                  <a:srgbClr val="19066A"/>
                </a:solidFill>
                <a:ea typeface="Gulim" pitchFamily="34" charset="-127"/>
              </a:rPr>
            </a:br>
            <a:r>
              <a:rPr lang="en-US" altLang="ko-KR" sz="2000" b="1">
                <a:solidFill>
                  <a:srgbClr val="19066A"/>
                </a:solidFill>
                <a:ea typeface="Gulim" pitchFamily="34" charset="-127"/>
              </a:rPr>
              <a:t>is </a:t>
            </a:r>
            <a:br>
              <a:rPr lang="en-US" altLang="ko-KR" sz="2000" b="1">
                <a:solidFill>
                  <a:srgbClr val="19066A"/>
                </a:solidFill>
                <a:ea typeface="Gulim" pitchFamily="34" charset="-127"/>
              </a:rPr>
            </a:br>
            <a:r>
              <a:rPr lang="en-US" altLang="ko-KR" sz="2000" b="1">
                <a:solidFill>
                  <a:srgbClr val="19066A"/>
                </a:solidFill>
                <a:ea typeface="Gulim" pitchFamily="34" charset="-127"/>
              </a:rPr>
              <a:t>Feasible for </a:t>
            </a:r>
            <a:r>
              <a:rPr lang="en-US" altLang="ko-KR" sz="2000" b="1" u="sng">
                <a:solidFill>
                  <a:srgbClr val="19066A"/>
                </a:solidFill>
                <a:ea typeface="Gulim" pitchFamily="34" charset="-127"/>
              </a:rPr>
              <a:t>Electrolyte Solutions</a:t>
            </a:r>
            <a:r>
              <a:rPr lang="en-US" altLang="ko-KR" sz="2000" b="1">
                <a:solidFill>
                  <a:srgbClr val="19066A"/>
                </a:solidFill>
                <a:ea typeface="Gulim" pitchFamily="34" charset="-127"/>
              </a:rPr>
              <a:t/>
            </a:r>
            <a:br>
              <a:rPr lang="en-US" altLang="ko-KR" sz="2000" b="1">
                <a:solidFill>
                  <a:srgbClr val="19066A"/>
                </a:solidFill>
                <a:ea typeface="Gulim" pitchFamily="34" charset="-127"/>
              </a:rPr>
            </a:br>
            <a:r>
              <a:rPr lang="en-US" altLang="ko-KR" sz="2000" b="1">
                <a:solidFill>
                  <a:srgbClr val="19066A"/>
                </a:solidFill>
                <a:ea typeface="Gulim" pitchFamily="34" charset="-127"/>
              </a:rPr>
              <a:t> because</a:t>
            </a:r>
          </a:p>
          <a:p>
            <a:pPr algn="ctr" eaLnBrk="0" hangingPunct="0">
              <a:spcBef>
                <a:spcPct val="50000"/>
              </a:spcBef>
            </a:pPr>
            <a:r>
              <a:rPr lang="en-US" altLang="ko-KR" sz="4000" b="1" u="sng">
                <a:solidFill>
                  <a:srgbClr val="19066A"/>
                </a:solidFill>
                <a:ea typeface="Gulim" pitchFamily="34" charset="-127"/>
              </a:rPr>
              <a:t>Chemically Specific Properties</a:t>
            </a:r>
          </a:p>
          <a:p>
            <a:pPr algn="ctr" eaLnBrk="0" hangingPunct="0">
              <a:spcBef>
                <a:spcPct val="50000"/>
              </a:spcBef>
            </a:pPr>
            <a:r>
              <a:rPr lang="en-US" altLang="ko-KR" sz="2800" b="1">
                <a:solidFill>
                  <a:srgbClr val="19066A"/>
                </a:solidFill>
                <a:ea typeface="Gulim" pitchFamily="34" charset="-127"/>
              </a:rPr>
              <a:t>come from</a:t>
            </a:r>
            <a:br>
              <a:rPr lang="en-US" altLang="ko-KR" sz="2800" b="1">
                <a:solidFill>
                  <a:srgbClr val="19066A"/>
                </a:solidFill>
                <a:ea typeface="Gulim" pitchFamily="34" charset="-127"/>
              </a:rPr>
            </a:br>
            <a:r>
              <a:rPr lang="en-US" altLang="ko-KR" sz="4800" b="1">
                <a:solidFill>
                  <a:srgbClr val="19066A"/>
                </a:solidFill>
                <a:ea typeface="Gulim" pitchFamily="34" charset="-127"/>
              </a:rPr>
              <a:t>Interactions</a:t>
            </a:r>
            <a:r>
              <a:rPr lang="en-US" altLang="ko-KR" sz="2800" b="1">
                <a:solidFill>
                  <a:srgbClr val="19066A"/>
                </a:solidFill>
                <a:ea typeface="Gulim" pitchFamily="34" charset="-127"/>
              </a:rPr>
              <a:t/>
            </a:r>
            <a:br>
              <a:rPr lang="en-US" altLang="ko-KR" sz="2800" b="1">
                <a:solidFill>
                  <a:srgbClr val="19066A"/>
                </a:solidFill>
                <a:ea typeface="Gulim" pitchFamily="34" charset="-127"/>
              </a:rPr>
            </a:br>
            <a:r>
              <a:rPr lang="en-US" altLang="ko-KR" sz="2800" b="1">
                <a:solidFill>
                  <a:srgbClr val="19066A"/>
                </a:solidFill>
                <a:ea typeface="Gulim" pitchFamily="34" charset="-127"/>
              </a:rPr>
              <a:t>mostly from</a:t>
            </a:r>
          </a:p>
          <a:p>
            <a:pPr algn="ctr" eaLnBrk="0" hangingPunct="0">
              <a:spcBef>
                <a:spcPct val="50000"/>
              </a:spcBef>
            </a:pPr>
            <a:r>
              <a:rPr lang="en-US" altLang="ko-KR" sz="4400" b="1">
                <a:solidFill>
                  <a:srgbClr val="19066A"/>
                </a:solidFill>
                <a:ea typeface="Gulim" pitchFamily="34" charset="-127"/>
              </a:rPr>
              <a:t>Finite Size Effects</a:t>
            </a:r>
            <a:r>
              <a:rPr lang="en-US" altLang="ko-KR" sz="3200" b="1">
                <a:solidFill>
                  <a:srgbClr val="19066A"/>
                </a:solidFill>
                <a:ea typeface="Gulim" pitchFamily="34" charset="-127"/>
              </a:rPr>
              <a:t> </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6370" name="Slide Number Placeholder 5"/>
          <p:cNvSpPr>
            <a:spLocks noGrp="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8AEFB048-6F28-4863-8D6C-DF4D97A2DF6B}" type="slidenum">
              <a:rPr lang="en-US" sz="1400" smtClean="0">
                <a:solidFill>
                  <a:srgbClr val="000000"/>
                </a:solidFill>
                <a:latin typeface="Times" pitchFamily="18" charset="0"/>
              </a:rPr>
              <a:pPr/>
              <a:t>91</a:t>
            </a:fld>
            <a:endParaRPr lang="en-US" sz="1400" smtClean="0">
              <a:solidFill>
                <a:srgbClr val="000000"/>
              </a:solidFill>
              <a:latin typeface="Times" pitchFamily="18" charset="0"/>
            </a:endParaRPr>
          </a:p>
        </p:txBody>
      </p:sp>
      <p:sp>
        <p:nvSpPr>
          <p:cNvPr id="186371" name="Text Box 2"/>
          <p:cNvSpPr txBox="1">
            <a:spLocks noChangeArrowheads="1"/>
          </p:cNvSpPr>
          <p:nvPr>
            <p:custDataLst>
              <p:tags r:id="rId4"/>
            </p:custDataLst>
          </p:nvPr>
        </p:nvSpPr>
        <p:spPr bwMode="auto">
          <a:xfrm>
            <a:off x="265113" y="4338638"/>
            <a:ext cx="855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endParaRPr lang="en-US" sz="4400" b="1" u="sng">
              <a:solidFill>
                <a:srgbClr val="000099"/>
              </a:solidFill>
              <a:ea typeface="Gulim" pitchFamily="34" charset="-127"/>
            </a:endParaRPr>
          </a:p>
        </p:txBody>
      </p:sp>
      <p:sp>
        <p:nvSpPr>
          <p:cNvPr id="186372" name="Text Box 6"/>
          <p:cNvSpPr txBox="1">
            <a:spLocks noChangeArrowheads="1"/>
          </p:cNvSpPr>
          <p:nvPr>
            <p:custDataLst>
              <p:tags r:id="rId5"/>
            </p:custDataLst>
          </p:nvPr>
        </p:nvSpPr>
        <p:spPr bwMode="auto">
          <a:xfrm>
            <a:off x="390525" y="5353050"/>
            <a:ext cx="81915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b="1">
                <a:solidFill>
                  <a:srgbClr val="19066A"/>
                </a:solidFill>
              </a:rPr>
              <a:t>‘</a:t>
            </a:r>
            <a:r>
              <a:rPr lang="en-US">
                <a:solidFill>
                  <a:srgbClr val="19066A"/>
                </a:solidFill>
              </a:rPr>
              <a:t>Primitive</a:t>
            </a:r>
            <a:r>
              <a:rPr lang="en-US" b="1">
                <a:solidFill>
                  <a:srgbClr val="19066A"/>
                </a:solidFill>
              </a:rPr>
              <a:t> Implicit Solvent Model’ </a:t>
            </a:r>
            <a:br>
              <a:rPr lang="en-US" b="1">
                <a:solidFill>
                  <a:srgbClr val="19066A"/>
                </a:solidFill>
              </a:rPr>
            </a:br>
            <a:r>
              <a:rPr lang="en-US" b="1">
                <a:solidFill>
                  <a:srgbClr val="19066A"/>
                </a:solidFill>
              </a:rPr>
              <a:t>learned from Doug Henderson, J.-P. Hansen, Stuart Rice, Monte Pettitt</a:t>
            </a:r>
            <a:br>
              <a:rPr lang="en-US" b="1">
                <a:solidFill>
                  <a:srgbClr val="19066A"/>
                </a:solidFill>
              </a:rPr>
            </a:br>
            <a:r>
              <a:rPr lang="en-US" b="1">
                <a:solidFill>
                  <a:srgbClr val="19066A"/>
                </a:solidFill>
              </a:rPr>
              <a:t>among others …</a:t>
            </a:r>
            <a:br>
              <a:rPr lang="en-US" b="1">
                <a:solidFill>
                  <a:srgbClr val="19066A"/>
                </a:solidFill>
              </a:rPr>
            </a:br>
            <a:r>
              <a:rPr lang="en-US" b="1">
                <a:solidFill>
                  <a:srgbClr val="19066A"/>
                </a:solidFill>
              </a:rPr>
              <a:t>Thanks</a:t>
            </a:r>
            <a:r>
              <a:rPr lang="en-US" b="1">
                <a:solidFill>
                  <a:srgbClr val="000000"/>
                </a:solidFill>
              </a:rPr>
              <a:t>!</a:t>
            </a:r>
          </a:p>
        </p:txBody>
      </p:sp>
      <p:cxnSp>
        <p:nvCxnSpPr>
          <p:cNvPr id="186373" name="Straight Arrow Connector 10"/>
          <p:cNvCxnSpPr>
            <a:cxnSpLocks noChangeShapeType="1"/>
          </p:cNvCxnSpPr>
          <p:nvPr>
            <p:custDataLst>
              <p:tags r:id="rId6"/>
            </p:custDataLst>
          </p:nvPr>
        </p:nvCxnSpPr>
        <p:spPr bwMode="auto">
          <a:xfrm>
            <a:off x="3752850" y="489585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86374" name="Straight Arrow Connector 12"/>
          <p:cNvCxnSpPr>
            <a:cxnSpLocks noChangeShapeType="1"/>
          </p:cNvCxnSpPr>
          <p:nvPr>
            <p:custDataLst>
              <p:tags r:id="rId7"/>
            </p:custDataLst>
          </p:nvPr>
        </p:nvCxnSpPr>
        <p:spPr bwMode="auto">
          <a:xfrm>
            <a:off x="3867150" y="48752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cxnSp>
        <p:nvCxnSpPr>
          <p:cNvPr id="186375" name="Straight Arrow Connector 14"/>
          <p:cNvCxnSpPr>
            <a:cxnSpLocks noChangeShapeType="1"/>
          </p:cNvCxnSpPr>
          <p:nvPr>
            <p:custDataLst>
              <p:tags r:id="rId8"/>
            </p:custDataLst>
          </p:nvPr>
        </p:nvCxnSpPr>
        <p:spPr bwMode="auto">
          <a:xfrm flipV="1">
            <a:off x="390525" y="5100638"/>
            <a:ext cx="381000" cy="2524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lgn="ctr">
                <a:solidFill>
                  <a:srgbClr val="000000"/>
                </a:solidFill>
                <a:round/>
                <a:headEnd/>
                <a:tailEnd type="arrow" w="med" len="med"/>
              </a14:hiddenLine>
            </a:ext>
          </a:extLst>
        </p:spPr>
      </p:cxnSp>
      <p:grpSp>
        <p:nvGrpSpPr>
          <p:cNvPr id="186376" name="Group 24"/>
          <p:cNvGrpSpPr>
            <a:grpSpLocks/>
          </p:cNvGrpSpPr>
          <p:nvPr>
            <p:custDataLst>
              <p:tags r:id="rId9"/>
            </p:custDataLst>
          </p:nvPr>
        </p:nvGrpSpPr>
        <p:grpSpPr bwMode="auto">
          <a:xfrm>
            <a:off x="390525" y="719138"/>
            <a:ext cx="8591550" cy="3698875"/>
            <a:chOff x="390525" y="719900"/>
            <a:chExt cx="8591550" cy="3697585"/>
          </a:xfrm>
        </p:grpSpPr>
        <p:sp>
          <p:nvSpPr>
            <p:cNvPr id="186377" name="Rectangle 4"/>
            <p:cNvSpPr>
              <a:spLocks noChangeArrowheads="1"/>
            </p:cNvSpPr>
            <p:nvPr/>
          </p:nvSpPr>
          <p:spPr bwMode="auto">
            <a:xfrm>
              <a:off x="390525" y="719900"/>
              <a:ext cx="8591550"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4000" b="1">
                  <a:solidFill>
                    <a:srgbClr val="BE0000"/>
                  </a:solidFill>
                  <a:ea typeface="Gulim" pitchFamily="34" charset="-127"/>
                </a:rPr>
                <a:t>Chemically Specific Properties</a:t>
              </a:r>
              <a:r>
                <a:rPr lang="en-US" altLang="ko-KR" sz="2800" b="1">
                  <a:solidFill>
                    <a:srgbClr val="FF0000"/>
                  </a:solidFill>
                  <a:ea typeface="Gulim" pitchFamily="34" charset="-127"/>
                </a:rPr>
                <a:t> </a:t>
              </a:r>
            </a:p>
            <a:p>
              <a:pPr algn="ctr" eaLnBrk="0" hangingPunct="0">
                <a:spcBef>
                  <a:spcPct val="50000"/>
                </a:spcBef>
              </a:pPr>
              <a:r>
                <a:rPr lang="en-US" altLang="ko-KR" sz="2800" b="1">
                  <a:solidFill>
                    <a:srgbClr val="19066A"/>
                  </a:solidFill>
                  <a:ea typeface="Gulim" pitchFamily="34" charset="-127"/>
                </a:rPr>
                <a:t>of ions (e.g. activity = free energy per mole) </a:t>
              </a:r>
              <a:br>
                <a:rPr lang="en-US" altLang="ko-KR" sz="2800" b="1">
                  <a:solidFill>
                    <a:srgbClr val="19066A"/>
                  </a:solidFill>
                  <a:ea typeface="Gulim" pitchFamily="34" charset="-127"/>
                </a:rPr>
              </a:br>
              <a:r>
                <a:rPr lang="en-US" altLang="ko-KR" sz="2800" b="1">
                  <a:solidFill>
                    <a:srgbClr val="19066A"/>
                  </a:solidFill>
                  <a:ea typeface="Gulim" pitchFamily="34" charset="-127"/>
                </a:rPr>
                <a:t>are known to come from interactions of their</a:t>
              </a:r>
              <a:r>
                <a:rPr lang="en-US" altLang="ko-KR" sz="2800" b="1">
                  <a:solidFill>
                    <a:srgbClr val="000099"/>
                  </a:solidFill>
                  <a:ea typeface="Gulim" pitchFamily="34" charset="-127"/>
                </a:rPr>
                <a:t> </a:t>
              </a:r>
              <a:br>
                <a:rPr lang="en-US" altLang="ko-KR" sz="2800" b="1">
                  <a:solidFill>
                    <a:srgbClr val="000099"/>
                  </a:solidFill>
                  <a:ea typeface="Gulim" pitchFamily="34" charset="-127"/>
                </a:rPr>
              </a:br>
              <a:r>
                <a:rPr lang="en-US" altLang="ko-KR" sz="4000" b="1">
                  <a:solidFill>
                    <a:srgbClr val="BE0000"/>
                  </a:solidFill>
                  <a:ea typeface="Gulim" pitchFamily="34" charset="-127"/>
                </a:rPr>
                <a:t>Diameter and Charge</a:t>
              </a:r>
              <a:r>
                <a:rPr lang="en-US" altLang="ko-KR" sz="2800" b="1">
                  <a:solidFill>
                    <a:srgbClr val="000099"/>
                  </a:solidFill>
                  <a:ea typeface="Gulim" pitchFamily="34" charset="-127"/>
                </a:rPr>
                <a:t> </a:t>
              </a:r>
            </a:p>
            <a:p>
              <a:pPr algn="ctr" eaLnBrk="0" hangingPunct="0">
                <a:spcBef>
                  <a:spcPct val="50000"/>
                </a:spcBef>
              </a:pPr>
              <a:r>
                <a:rPr lang="en-US" altLang="ko-KR" sz="2800" b="1">
                  <a:solidFill>
                    <a:srgbClr val="19066A"/>
                  </a:solidFill>
                  <a:ea typeface="Gulim" pitchFamily="34" charset="-127"/>
                </a:rPr>
                <a:t>and dielectric ‘constant’ of </a:t>
              </a:r>
              <a:r>
                <a:rPr lang="en-US" altLang="ko-KR" sz="2800" b="1" u="sng">
                  <a:solidFill>
                    <a:srgbClr val="19066A"/>
                  </a:solidFill>
                  <a:ea typeface="Gulim" pitchFamily="34" charset="-127"/>
                </a:rPr>
                <a:t>ionic solution</a:t>
              </a:r>
              <a:endParaRPr lang="en-US" sz="2800" b="1" u="sng">
                <a:solidFill>
                  <a:srgbClr val="19066A"/>
                </a:solidFill>
              </a:endParaRPr>
            </a:p>
          </p:txBody>
        </p:sp>
        <p:grpSp>
          <p:nvGrpSpPr>
            <p:cNvPr id="186378" name="Group 23"/>
            <p:cNvGrpSpPr>
              <a:grpSpLocks/>
            </p:cNvGrpSpPr>
            <p:nvPr/>
          </p:nvGrpSpPr>
          <p:grpSpPr bwMode="auto">
            <a:xfrm>
              <a:off x="1570547" y="3817751"/>
              <a:ext cx="2296603" cy="599734"/>
              <a:chOff x="1570547" y="3817751"/>
              <a:chExt cx="2296603" cy="599734"/>
            </a:xfrm>
          </p:grpSpPr>
          <p:sp>
            <p:nvSpPr>
              <p:cNvPr id="186379" name="TextBox 6"/>
              <p:cNvSpPr txBox="1">
                <a:spLocks noChangeArrowheads="1"/>
              </p:cNvSpPr>
              <p:nvPr/>
            </p:nvSpPr>
            <p:spPr bwMode="auto">
              <a:xfrm>
                <a:off x="1570547" y="4078931"/>
                <a:ext cx="13917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19066A"/>
                    </a:solidFill>
                  </a:rPr>
                  <a:t>Atomic Detail</a:t>
                </a:r>
              </a:p>
            </p:txBody>
          </p:sp>
          <p:cxnSp>
            <p:nvCxnSpPr>
              <p:cNvPr id="186380" name="Straight Arrow Connector 18"/>
              <p:cNvCxnSpPr>
                <a:cxnSpLocks noChangeShapeType="1"/>
              </p:cNvCxnSpPr>
              <p:nvPr/>
            </p:nvCxnSpPr>
            <p:spPr bwMode="auto">
              <a:xfrm flipV="1">
                <a:off x="2962275" y="3817751"/>
                <a:ext cx="904875" cy="430457"/>
              </a:xfrm>
              <a:prstGeom prst="straightConnector1">
                <a:avLst/>
              </a:prstGeom>
              <a:noFill/>
              <a:ln w="12700" algn="ctr">
                <a:solidFill>
                  <a:srgbClr val="19066A"/>
                </a:solidFill>
                <a:round/>
                <a:headEnd/>
                <a:tailEnd type="arrow" w="med" len="med"/>
              </a:ln>
              <a:extLst>
                <a:ext uri="{909E8E84-426E-40DD-AFC4-6F175D3DCCD1}">
                  <a14:hiddenFill xmlns:a14="http://schemas.microsoft.com/office/drawing/2010/main">
                    <a:noFill/>
                  </a14:hiddenFill>
                </a:ext>
              </a:extLst>
            </p:spPr>
          </p:cxnSp>
        </p:grpSp>
      </p:gr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amma/>
                <a:shade val="87451"/>
                <a:invGamma/>
              </a:schemeClr>
            </a:gs>
            <a:gs pos="50000">
              <a:schemeClr val="accent1"/>
            </a:gs>
            <a:gs pos="100000">
              <a:schemeClr val="accent1">
                <a:gamma/>
                <a:shade val="87451"/>
                <a:invGamma/>
              </a:schemeClr>
            </a:gs>
          </a:gsLst>
          <a:lin ang="5400000" scaled="1"/>
        </a:gradFill>
        <a:effectLst/>
      </p:bgPr>
    </p:bg>
    <p:spTree>
      <p:nvGrpSpPr>
        <p:cNvPr id="1" name=""/>
        <p:cNvGrpSpPr/>
        <p:nvPr/>
      </p:nvGrpSpPr>
      <p:grpSpPr>
        <a:xfrm>
          <a:off x="0" y="0"/>
          <a:ext cx="0" cy="0"/>
          <a:chOff x="0" y="0"/>
          <a:chExt cx="0" cy="0"/>
        </a:xfrm>
      </p:grpSpPr>
      <p:sp>
        <p:nvSpPr>
          <p:cNvPr id="187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fld id="{A63F1A24-EF20-44D3-9B4C-2D3CF5A03721}" type="slidenum">
              <a:rPr lang="en-US" sz="1400" smtClean="0">
                <a:solidFill>
                  <a:srgbClr val="000000"/>
                </a:solidFill>
              </a:rPr>
              <a:pPr eaLnBrk="1" hangingPunct="1"/>
              <a:t>92</a:t>
            </a:fld>
            <a:endParaRPr lang="en-US" sz="1400" smtClean="0">
              <a:solidFill>
                <a:srgbClr val="000000"/>
              </a:solidFill>
            </a:endParaRPr>
          </a:p>
        </p:txBody>
      </p:sp>
      <p:sp>
        <p:nvSpPr>
          <p:cNvPr id="187395" name="Text Box 2"/>
          <p:cNvSpPr txBox="1">
            <a:spLocks noChangeArrowheads="1"/>
          </p:cNvSpPr>
          <p:nvPr/>
        </p:nvSpPr>
        <p:spPr bwMode="auto">
          <a:xfrm>
            <a:off x="379413" y="6218238"/>
            <a:ext cx="8383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0" tIns="45672" rIns="91340" bIns="45672">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sz="1200" b="1" i="1">
                <a:solidFill>
                  <a:srgbClr val="000066"/>
                </a:solidFill>
              </a:rPr>
              <a:t>Learned from Douglas Henderson, J.-P. Hansen, and Stuart Rice…Thanks!</a:t>
            </a:r>
          </a:p>
        </p:txBody>
      </p:sp>
      <p:grpSp>
        <p:nvGrpSpPr>
          <p:cNvPr id="187396" name="Group 3"/>
          <p:cNvGrpSpPr>
            <a:grpSpLocks/>
          </p:cNvGrpSpPr>
          <p:nvPr/>
        </p:nvGrpSpPr>
        <p:grpSpPr bwMode="auto">
          <a:xfrm>
            <a:off x="0" y="254000"/>
            <a:ext cx="9144000" cy="4618038"/>
            <a:chOff x="0" y="160"/>
            <a:chExt cx="5760" cy="2909"/>
          </a:xfrm>
        </p:grpSpPr>
        <p:sp>
          <p:nvSpPr>
            <p:cNvPr id="187398" name="Text Box 4"/>
            <p:cNvSpPr txBox="1">
              <a:spLocks noChangeArrowheads="1"/>
            </p:cNvSpPr>
            <p:nvPr/>
          </p:nvSpPr>
          <p:spPr bwMode="auto">
            <a:xfrm>
              <a:off x="0" y="368"/>
              <a:ext cx="5760"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40000"/>
                </a:spcBef>
              </a:pPr>
              <a:r>
                <a:rPr lang="en-US" altLang="ko-KR" sz="4000" b="1">
                  <a:solidFill>
                    <a:srgbClr val="000066"/>
                  </a:solidFill>
                  <a:ea typeface="Gulim" pitchFamily="34" charset="-127"/>
                </a:rPr>
                <a:t>Electrolytes</a:t>
              </a:r>
              <a:br>
                <a:rPr lang="en-US" altLang="ko-KR" sz="4000" b="1">
                  <a:solidFill>
                    <a:srgbClr val="000066"/>
                  </a:solidFill>
                  <a:ea typeface="Gulim" pitchFamily="34" charset="-127"/>
                </a:rPr>
              </a:br>
              <a:r>
                <a:rPr lang="en-US" altLang="ko-KR" sz="3200">
                  <a:solidFill>
                    <a:srgbClr val="000066"/>
                  </a:solidFill>
                  <a:ea typeface="Gulim" pitchFamily="34" charset="-127"/>
                </a:rPr>
                <a:t>in a solution are a</a:t>
              </a:r>
              <a:br>
                <a:rPr lang="en-US" altLang="ko-KR" sz="3200">
                  <a:solidFill>
                    <a:srgbClr val="000066"/>
                  </a:solidFill>
                  <a:ea typeface="Gulim" pitchFamily="34" charset="-127"/>
                </a:rPr>
              </a:br>
              <a:r>
                <a:rPr lang="en-US" altLang="ko-KR" sz="3200" b="1">
                  <a:solidFill>
                    <a:srgbClr val="000066"/>
                  </a:solidFill>
                  <a:ea typeface="Gulim" pitchFamily="34" charset="-127"/>
                </a:rPr>
                <a:t>Highly Compressible Plasma</a:t>
              </a:r>
            </a:p>
            <a:p>
              <a:pPr algn="ctr" eaLnBrk="1" hangingPunct="1">
                <a:spcBef>
                  <a:spcPct val="40000"/>
                </a:spcBef>
              </a:pPr>
              <a:r>
                <a:rPr lang="en-US" altLang="ko-KR" sz="3200" b="1">
                  <a:solidFill>
                    <a:srgbClr val="000066"/>
                  </a:solidFill>
                  <a:ea typeface="Gulim" pitchFamily="34" charset="-127"/>
                </a:rPr>
                <a:t>of Interacting Spherical Particles</a:t>
              </a:r>
            </a:p>
          </p:txBody>
        </p:sp>
        <p:sp>
          <p:nvSpPr>
            <p:cNvPr id="187399" name="Text Box 5"/>
            <p:cNvSpPr txBox="1">
              <a:spLocks noChangeArrowheads="1"/>
            </p:cNvSpPr>
            <p:nvPr/>
          </p:nvSpPr>
          <p:spPr bwMode="auto">
            <a:xfrm>
              <a:off x="0" y="160"/>
              <a:ext cx="576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50000"/>
                </a:spcBef>
              </a:pPr>
              <a:r>
                <a:rPr lang="en-US" b="1" i="1">
                  <a:solidFill>
                    <a:srgbClr val="000066"/>
                  </a:solidFill>
                </a:rPr>
                <a:t>Central Result of Physical Chemistry</a:t>
              </a:r>
            </a:p>
          </p:txBody>
        </p:sp>
        <p:sp>
          <p:nvSpPr>
            <p:cNvPr id="187400" name="Text Box 6"/>
            <p:cNvSpPr txBox="1">
              <a:spLocks noChangeArrowheads="1"/>
            </p:cNvSpPr>
            <p:nvPr/>
          </p:nvSpPr>
          <p:spPr bwMode="auto">
            <a:xfrm>
              <a:off x="0" y="1974"/>
              <a:ext cx="5760" cy="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spcBef>
                  <a:spcPct val="40000"/>
                </a:spcBef>
              </a:pPr>
              <a:r>
                <a:rPr lang="en-US" altLang="ko-KR" sz="2000">
                  <a:solidFill>
                    <a:srgbClr val="000066"/>
                  </a:solidFill>
                  <a:ea typeface="Gulim" pitchFamily="34" charset="-127"/>
                </a:rPr>
                <a:t>although the </a:t>
              </a:r>
              <a:br>
                <a:rPr lang="en-US" altLang="ko-KR" sz="2000">
                  <a:solidFill>
                    <a:srgbClr val="000066"/>
                  </a:solidFill>
                  <a:ea typeface="Gulim" pitchFamily="34" charset="-127"/>
                </a:rPr>
              </a:br>
              <a:r>
                <a:rPr lang="en-US" altLang="ko-KR" sz="2800" b="1">
                  <a:solidFill>
                    <a:srgbClr val="000066"/>
                  </a:solidFill>
                  <a:ea typeface="Gulim" pitchFamily="34" charset="-127"/>
                </a:rPr>
                <a:t>Liquid</a:t>
              </a:r>
              <a:br>
                <a:rPr lang="en-US" altLang="ko-KR" sz="2800" b="1">
                  <a:solidFill>
                    <a:srgbClr val="000066"/>
                  </a:solidFill>
                  <a:ea typeface="Gulim" pitchFamily="34" charset="-127"/>
                </a:rPr>
              </a:br>
              <a:r>
                <a:rPr lang="en-US" altLang="ko-KR" sz="2000">
                  <a:solidFill>
                    <a:srgbClr val="000066"/>
                  </a:solidFill>
                  <a:ea typeface="Gulim" pitchFamily="34" charset="-127"/>
                </a:rPr>
                <a:t>itself is</a:t>
              </a:r>
              <a:r>
                <a:rPr lang="en-US" altLang="ko-KR" sz="2800" b="1">
                  <a:solidFill>
                    <a:srgbClr val="000066"/>
                  </a:solidFill>
                  <a:ea typeface="Gulim" pitchFamily="34" charset="-127"/>
                </a:rPr>
                <a:t> </a:t>
              </a:r>
              <a:br>
                <a:rPr lang="en-US" altLang="ko-KR" sz="2800" b="1">
                  <a:solidFill>
                    <a:srgbClr val="000066"/>
                  </a:solidFill>
                  <a:ea typeface="Gulim" pitchFamily="34" charset="-127"/>
                </a:rPr>
              </a:br>
              <a:r>
                <a:rPr lang="en-US" altLang="ko-KR" sz="2800" b="1" u="sng">
                  <a:solidFill>
                    <a:srgbClr val="000066"/>
                  </a:solidFill>
                  <a:ea typeface="Gulim" pitchFamily="34" charset="-127"/>
                </a:rPr>
                <a:t>In</a:t>
              </a:r>
              <a:r>
                <a:rPr lang="en-US" altLang="ko-KR" sz="2800" b="1">
                  <a:solidFill>
                    <a:srgbClr val="000066"/>
                  </a:solidFill>
                  <a:ea typeface="Gulim" pitchFamily="34" charset="-127"/>
                </a:rPr>
                <a:t>compressible</a:t>
              </a:r>
            </a:p>
          </p:txBody>
        </p:sp>
      </p:grpSp>
      <p:sp>
        <p:nvSpPr>
          <p:cNvPr id="9" name="TextBox 8"/>
          <p:cNvSpPr txBox="1"/>
          <p:nvPr/>
        </p:nvSpPr>
        <p:spPr>
          <a:xfrm>
            <a:off x="1511300" y="5137150"/>
            <a:ext cx="6445250" cy="584200"/>
          </a:xfrm>
          <a:prstGeom prst="rect">
            <a:avLst/>
          </a:prstGeom>
          <a:noFill/>
        </p:spPr>
        <p:txBody>
          <a:bodyPr>
            <a:spAutoFit/>
          </a:bodyPr>
          <a:lstStyle/>
          <a:p>
            <a:pPr algn="ctr" fontAlgn="auto">
              <a:spcBef>
                <a:spcPts val="0"/>
              </a:spcBef>
              <a:spcAft>
                <a:spcPts val="0"/>
              </a:spcAft>
              <a:defRPr/>
            </a:pPr>
            <a:r>
              <a:rPr lang="en-US" b="1" kern="0" dirty="0">
                <a:solidFill>
                  <a:srgbClr val="333399">
                    <a:lumMod val="75000"/>
                  </a:srgbClr>
                </a:solidFill>
              </a:rPr>
              <a:t>Debye-Hückel and Poisson-Nernst-Planck</a:t>
            </a:r>
            <a:r>
              <a:rPr lang="en-US" b="1" i="1" kern="0" dirty="0">
                <a:solidFill>
                  <a:srgbClr val="333399">
                    <a:lumMod val="75000"/>
                  </a:srgbClr>
                </a:solidFill>
              </a:rPr>
              <a:t> PNP </a:t>
            </a:r>
            <a:r>
              <a:rPr lang="en-US" b="1" kern="0" dirty="0">
                <a:solidFill>
                  <a:srgbClr val="333399">
                    <a:lumMod val="75000"/>
                  </a:srgbClr>
                </a:solidFill>
              </a:rPr>
              <a:t/>
            </a:r>
            <a:br>
              <a:rPr lang="en-US" b="1" kern="0" dirty="0">
                <a:solidFill>
                  <a:srgbClr val="333399">
                    <a:lumMod val="75000"/>
                  </a:srgbClr>
                </a:solidFill>
              </a:rPr>
            </a:br>
            <a:r>
              <a:rPr lang="en-US" b="1" kern="0" dirty="0">
                <a:solidFill>
                  <a:srgbClr val="333399">
                    <a:lumMod val="75000"/>
                  </a:srgbClr>
                </a:solidFill>
              </a:rPr>
              <a:t>cannot describe these interactions of spheres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effectLst/>
      </p:bgPr>
    </p:bg>
    <p:spTree>
      <p:nvGrpSpPr>
        <p:cNvPr id="1" name=""/>
        <p:cNvGrpSpPr/>
        <p:nvPr/>
      </p:nvGrpSpPr>
      <p:grpSpPr>
        <a:xfrm>
          <a:off x="0" y="0"/>
          <a:ext cx="0" cy="0"/>
          <a:chOff x="0" y="0"/>
          <a:chExt cx="0" cy="0"/>
        </a:xfrm>
      </p:grpSpPr>
      <p:sp>
        <p:nvSpPr>
          <p:cNvPr id="188418" name="Slide Number Placeholder 4"/>
          <p:cNvSpPr>
            <a:spLocks noGrp="1"/>
          </p:cNvSpPr>
          <p:nvPr>
            <p:ph type="sldNum" sz="quarter" idx="12"/>
            <p:custDataLst>
              <p:tags r:id="rId3"/>
            </p:custDataLst>
          </p:nvPr>
        </p:nvSpPr>
        <p:spPr>
          <a:xfrm>
            <a:off x="8737600" y="6299200"/>
            <a:ext cx="279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fld id="{17A469DE-A45A-49CA-B13A-2C06F79EAB4A}" type="slidenum">
              <a:rPr lang="en-US" sz="1400" smtClean="0">
                <a:solidFill>
                  <a:srgbClr val="000000"/>
                </a:solidFill>
                <a:latin typeface="Times" pitchFamily="18" charset="0"/>
              </a:rPr>
              <a:pPr/>
              <a:t>93</a:t>
            </a:fld>
            <a:endParaRPr lang="en-US" sz="1400" smtClean="0">
              <a:solidFill>
                <a:srgbClr val="000000"/>
              </a:solidFill>
              <a:latin typeface="Times" pitchFamily="18" charset="0"/>
            </a:endParaRPr>
          </a:p>
        </p:txBody>
      </p:sp>
      <p:sp>
        <p:nvSpPr>
          <p:cNvPr id="188419" name="Text Box 3"/>
          <p:cNvSpPr txBox="1">
            <a:spLocks noChangeArrowheads="1"/>
          </p:cNvSpPr>
          <p:nvPr>
            <p:custDataLst>
              <p:tags r:id="rId4"/>
            </p:custDataLst>
          </p:nvPr>
        </p:nvSpPr>
        <p:spPr bwMode="auto">
          <a:xfrm>
            <a:off x="639763" y="112713"/>
            <a:ext cx="8099425"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lnSpc>
                <a:spcPct val="85000"/>
              </a:lnSpc>
              <a:spcBef>
                <a:spcPct val="50000"/>
              </a:spcBef>
            </a:pPr>
            <a:r>
              <a:rPr lang="en-US" sz="3600" b="1" u="sng">
                <a:solidFill>
                  <a:srgbClr val="003366"/>
                </a:solidFill>
              </a:rPr>
              <a:t>Ion Channels</a:t>
            </a:r>
            <a:r>
              <a:rPr lang="en-US" sz="3600" b="1">
                <a:solidFill>
                  <a:srgbClr val="003366"/>
                </a:solidFill>
              </a:rPr>
              <a:t> </a:t>
            </a:r>
            <a:r>
              <a:rPr lang="en-US" sz="2800">
                <a:solidFill>
                  <a:srgbClr val="003366"/>
                </a:solidFill>
              </a:rPr>
              <a:t>are the</a:t>
            </a:r>
            <a:r>
              <a:rPr lang="en-US" sz="3600" b="1">
                <a:solidFill>
                  <a:srgbClr val="003366"/>
                </a:solidFill>
              </a:rPr>
              <a:t> </a:t>
            </a:r>
            <a:r>
              <a:rPr lang="en-US" sz="3600" b="1" u="sng">
                <a:solidFill>
                  <a:srgbClr val="003366"/>
                </a:solidFill>
              </a:rPr>
              <a:t>Valves of Cells</a:t>
            </a:r>
            <a:r>
              <a:rPr lang="en-US" sz="3600" b="1">
                <a:solidFill>
                  <a:srgbClr val="003366"/>
                </a:solidFill>
              </a:rPr>
              <a:t/>
            </a:r>
            <a:br>
              <a:rPr lang="en-US" sz="3600" b="1">
                <a:solidFill>
                  <a:srgbClr val="003366"/>
                </a:solidFill>
              </a:rPr>
            </a:br>
            <a:r>
              <a:rPr lang="en-US" sz="1800">
                <a:solidFill>
                  <a:srgbClr val="003366"/>
                </a:solidFill>
              </a:rPr>
              <a:t>Ion Channels are Devices</a:t>
            </a:r>
            <a:r>
              <a:rPr lang="en-US" sz="2000" b="1">
                <a:solidFill>
                  <a:srgbClr val="003366"/>
                </a:solidFill>
              </a:rPr>
              <a:t>*</a:t>
            </a:r>
            <a:r>
              <a:rPr lang="en-US" sz="1800">
                <a:solidFill>
                  <a:srgbClr val="003366"/>
                </a:solidFill>
              </a:rPr>
              <a:t> that Control Biological Function</a:t>
            </a:r>
            <a:r>
              <a:rPr lang="en-US" sz="3600" b="1">
                <a:solidFill>
                  <a:srgbClr val="003366"/>
                </a:solidFill>
              </a:rPr>
              <a:t> </a:t>
            </a:r>
            <a:r>
              <a:rPr lang="en-US" sz="3200">
                <a:solidFill>
                  <a:srgbClr val="003366"/>
                </a:solidFill>
              </a:rPr>
              <a:t/>
            </a:r>
            <a:br>
              <a:rPr lang="en-US" sz="3200">
                <a:solidFill>
                  <a:srgbClr val="003366"/>
                </a:solidFill>
              </a:rPr>
            </a:br>
            <a:endParaRPr lang="en-US" sz="3200">
              <a:solidFill>
                <a:srgbClr val="003366"/>
              </a:solidFill>
            </a:endParaRPr>
          </a:p>
        </p:txBody>
      </p:sp>
      <p:sp>
        <p:nvSpPr>
          <p:cNvPr id="188420" name="Rectangle 42"/>
          <p:cNvSpPr>
            <a:spLocks noChangeArrowheads="1"/>
          </p:cNvSpPr>
          <p:nvPr>
            <p:custDataLst>
              <p:tags r:id="rId5"/>
            </p:custDataLst>
          </p:nvPr>
        </p:nvSpPr>
        <p:spPr bwMode="auto">
          <a:xfrm>
            <a:off x="538163" y="3721100"/>
            <a:ext cx="2333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a:r>
              <a:rPr lang="en-US" sz="1200" b="1">
                <a:solidFill>
                  <a:srgbClr val="19066A"/>
                </a:solidFill>
              </a:rPr>
              <a:t>Chemical  Bonds are lines</a:t>
            </a:r>
          </a:p>
          <a:p>
            <a:pPr algn="ctr"/>
            <a:r>
              <a:rPr lang="en-US" sz="1200" b="1">
                <a:solidFill>
                  <a:srgbClr val="19066A"/>
                </a:solidFill>
              </a:rPr>
              <a:t>Surface is Electrical Poten</a:t>
            </a:r>
            <a:r>
              <a:rPr lang="en-US" sz="1200" b="1">
                <a:solidFill>
                  <a:srgbClr val="000000"/>
                </a:solidFill>
              </a:rPr>
              <a:t>tial</a:t>
            </a:r>
          </a:p>
          <a:p>
            <a:pPr algn="ctr"/>
            <a:r>
              <a:rPr lang="en-US" sz="1200" b="1" i="1" u="sng">
                <a:solidFill>
                  <a:srgbClr val="FF0000"/>
                </a:solidFill>
              </a:rPr>
              <a:t>Red</a:t>
            </a:r>
            <a:r>
              <a:rPr lang="en-US" sz="1200" b="1">
                <a:solidFill>
                  <a:srgbClr val="FFFFFF"/>
                </a:solidFill>
              </a:rPr>
              <a:t> </a:t>
            </a:r>
            <a:r>
              <a:rPr lang="en-US" sz="1200" b="1">
                <a:solidFill>
                  <a:srgbClr val="19066A"/>
                </a:solidFill>
              </a:rPr>
              <a:t>is negative (acid)</a:t>
            </a:r>
          </a:p>
          <a:p>
            <a:pPr algn="ctr"/>
            <a:r>
              <a:rPr lang="en-US" sz="1200" b="1" i="1" u="sng">
                <a:solidFill>
                  <a:srgbClr val="3333CC"/>
                </a:solidFill>
              </a:rPr>
              <a:t>Blue</a:t>
            </a:r>
            <a:r>
              <a:rPr lang="en-US" sz="1200" b="1">
                <a:solidFill>
                  <a:srgbClr val="3333CC"/>
                </a:solidFill>
              </a:rPr>
              <a:t> </a:t>
            </a:r>
            <a:r>
              <a:rPr lang="en-US" sz="1200" b="1">
                <a:solidFill>
                  <a:srgbClr val="FFFFFF"/>
                </a:solidFill>
              </a:rPr>
              <a:t> </a:t>
            </a:r>
            <a:r>
              <a:rPr lang="en-US" sz="1200" b="1">
                <a:solidFill>
                  <a:srgbClr val="19066A"/>
                </a:solidFill>
              </a:rPr>
              <a:t>is positive (basic)</a:t>
            </a:r>
          </a:p>
        </p:txBody>
      </p:sp>
      <p:sp>
        <p:nvSpPr>
          <p:cNvPr id="188421" name="Text Box 3"/>
          <p:cNvSpPr txBox="1">
            <a:spLocks noChangeArrowheads="1"/>
          </p:cNvSpPr>
          <p:nvPr>
            <p:custDataLst>
              <p:tags r:id="rId6"/>
            </p:custDataLst>
          </p:nvPr>
        </p:nvSpPr>
        <p:spPr bwMode="auto">
          <a:xfrm>
            <a:off x="136525" y="1220788"/>
            <a:ext cx="285273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altLang="ko-KR" sz="2800" b="1" u="sng">
                <a:solidFill>
                  <a:srgbClr val="262673"/>
                </a:solidFill>
                <a:ea typeface="Gulim" pitchFamily="34" charset="-127"/>
              </a:rPr>
              <a:t>Selectivity</a:t>
            </a:r>
          </a:p>
          <a:p>
            <a:pPr algn="ctr">
              <a:spcBef>
                <a:spcPct val="50000"/>
              </a:spcBef>
            </a:pPr>
            <a:r>
              <a:rPr lang="en-US" altLang="ko-KR" sz="2400" b="1">
                <a:solidFill>
                  <a:srgbClr val="262673"/>
                </a:solidFill>
                <a:ea typeface="Gulim" pitchFamily="34" charset="-127"/>
              </a:rPr>
              <a:t>Different  Ions </a:t>
            </a:r>
            <a:br>
              <a:rPr lang="en-US" altLang="ko-KR" sz="2400" b="1">
                <a:solidFill>
                  <a:srgbClr val="262673"/>
                </a:solidFill>
                <a:ea typeface="Gulim" pitchFamily="34" charset="-127"/>
              </a:rPr>
            </a:br>
            <a:r>
              <a:rPr lang="en-US" altLang="ko-KR" sz="2400" b="1">
                <a:solidFill>
                  <a:srgbClr val="262673"/>
                </a:solidFill>
                <a:ea typeface="Gulim" pitchFamily="34" charset="-127"/>
              </a:rPr>
              <a:t>carry </a:t>
            </a:r>
            <a:br>
              <a:rPr lang="en-US" altLang="ko-KR" sz="2400" b="1">
                <a:solidFill>
                  <a:srgbClr val="262673"/>
                </a:solidFill>
                <a:ea typeface="Gulim" pitchFamily="34" charset="-127"/>
              </a:rPr>
            </a:br>
            <a:r>
              <a:rPr lang="en-US" altLang="ko-KR" sz="2400" b="1">
                <a:solidFill>
                  <a:srgbClr val="262673"/>
                </a:solidFill>
                <a:ea typeface="Gulim" pitchFamily="34" charset="-127"/>
              </a:rPr>
              <a:t>Different  Signals</a:t>
            </a:r>
          </a:p>
        </p:txBody>
      </p:sp>
      <p:grpSp>
        <p:nvGrpSpPr>
          <p:cNvPr id="188422" name="Group 46"/>
          <p:cNvGrpSpPr>
            <a:grpSpLocks/>
          </p:cNvGrpSpPr>
          <p:nvPr>
            <p:custDataLst>
              <p:tags r:id="rId7"/>
            </p:custDataLst>
          </p:nvPr>
        </p:nvGrpSpPr>
        <p:grpSpPr bwMode="auto">
          <a:xfrm>
            <a:off x="268288" y="1216025"/>
            <a:ext cx="5938837" cy="4441825"/>
            <a:chOff x="824310" y="1797698"/>
            <a:chExt cx="5069753" cy="4227667"/>
          </a:xfrm>
        </p:grpSpPr>
        <p:grpSp>
          <p:nvGrpSpPr>
            <p:cNvPr id="188443" name="Group 48"/>
            <p:cNvGrpSpPr>
              <a:grpSpLocks/>
            </p:cNvGrpSpPr>
            <p:nvPr/>
          </p:nvGrpSpPr>
          <p:grpSpPr bwMode="auto">
            <a:xfrm>
              <a:off x="824310" y="1797698"/>
              <a:ext cx="5069753" cy="4227667"/>
              <a:chOff x="1036765" y="2004429"/>
              <a:chExt cx="5068299" cy="4228391"/>
            </a:xfrm>
          </p:grpSpPr>
          <p:sp>
            <p:nvSpPr>
              <p:cNvPr id="188447" name="Rectangle 2"/>
              <p:cNvSpPr>
                <a:spLocks noChangeArrowheads="1"/>
              </p:cNvSpPr>
              <p:nvPr/>
            </p:nvSpPr>
            <p:spPr bwMode="auto">
              <a:xfrm>
                <a:off x="1036765" y="5527340"/>
                <a:ext cx="3246438" cy="380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a:spcBef>
                    <a:spcPct val="50000"/>
                  </a:spcBef>
                </a:pPr>
                <a:r>
                  <a:rPr lang="en-US" sz="1000" b="1">
                    <a:solidFill>
                      <a:srgbClr val="19066A"/>
                    </a:solidFill>
                  </a:rPr>
                  <a:t>Figure of ompF porin </a:t>
                </a:r>
                <a:br>
                  <a:rPr lang="en-US" sz="1000" b="1">
                    <a:solidFill>
                      <a:srgbClr val="19066A"/>
                    </a:solidFill>
                  </a:rPr>
                </a:br>
                <a:r>
                  <a:rPr lang="en-US" sz="1000" b="1">
                    <a:solidFill>
                      <a:srgbClr val="19066A"/>
                    </a:solidFill>
                  </a:rPr>
                  <a:t>by Raimund Dutzler</a:t>
                </a:r>
              </a:p>
            </p:txBody>
          </p:sp>
          <p:grpSp>
            <p:nvGrpSpPr>
              <p:cNvPr id="188448" name="Group 47"/>
              <p:cNvGrpSpPr>
                <a:grpSpLocks/>
              </p:cNvGrpSpPr>
              <p:nvPr/>
            </p:nvGrpSpPr>
            <p:grpSpPr bwMode="auto">
              <a:xfrm>
                <a:off x="3315576" y="2004429"/>
                <a:ext cx="2789488" cy="4228391"/>
                <a:chOff x="3315576" y="2004429"/>
                <a:chExt cx="2789488" cy="4228391"/>
              </a:xfrm>
            </p:grpSpPr>
            <p:grpSp>
              <p:nvGrpSpPr>
                <p:cNvPr id="188449" name="Group 28"/>
                <p:cNvGrpSpPr>
                  <a:grpSpLocks/>
                </p:cNvGrpSpPr>
                <p:nvPr/>
              </p:nvGrpSpPr>
              <p:grpSpPr bwMode="auto">
                <a:xfrm>
                  <a:off x="3885746" y="5610519"/>
                  <a:ext cx="1636859" cy="622301"/>
                  <a:chOff x="2202" y="4134"/>
                  <a:chExt cx="1031" cy="392"/>
                </a:xfrm>
              </p:grpSpPr>
              <p:sp>
                <p:nvSpPr>
                  <p:cNvPr id="188453" name="Line 29"/>
                  <p:cNvSpPr>
                    <a:spLocks noChangeAspect="1" noChangeShapeType="1"/>
                  </p:cNvSpPr>
                  <p:nvPr/>
                </p:nvSpPr>
                <p:spPr bwMode="auto">
                  <a:xfrm rot="-5400000">
                    <a:off x="2717" y="3619"/>
                    <a:ext cx="1" cy="1031"/>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8454" name="Text Box 30"/>
                  <p:cNvSpPr txBox="1">
                    <a:spLocks noChangeAspect="1" noChangeArrowheads="1"/>
                  </p:cNvSpPr>
                  <p:nvPr/>
                </p:nvSpPr>
                <p:spPr bwMode="auto">
                  <a:xfrm>
                    <a:off x="2508" y="4323"/>
                    <a:ext cx="44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spcBef>
                        <a:spcPct val="50000"/>
                      </a:spcBef>
                    </a:pPr>
                    <a:r>
                      <a:rPr lang="en-US" b="1">
                        <a:solidFill>
                          <a:srgbClr val="19066A"/>
                        </a:solidFill>
                        <a:latin typeface="Times New Roman" pitchFamily="18" charset="0"/>
                      </a:rPr>
                      <a:t>~</a:t>
                    </a:r>
                    <a:r>
                      <a:rPr lang="en-US" sz="1400" b="1">
                        <a:solidFill>
                          <a:srgbClr val="19066A"/>
                        </a:solidFill>
                      </a:rPr>
                      <a:t>30 Å</a:t>
                    </a:r>
                    <a:endParaRPr lang="en-US" b="1">
                      <a:solidFill>
                        <a:srgbClr val="19066A"/>
                      </a:solidFill>
                    </a:endParaRPr>
                  </a:p>
                </p:txBody>
              </p:sp>
            </p:grpSp>
            <p:pic>
              <p:nvPicPr>
                <p:cNvPr id="188450" name="Picture 32" descr="ompf_3 Cross section porin"/>
                <p:cNvPicPr>
                  <a:picLocks noChangeAspect="1" noChangeArrowheads="1"/>
                </p:cNvPicPr>
                <p:nvPr/>
              </p:nvPicPr>
              <p:blipFill>
                <a:blip r:embed="rId14" cstate="print">
                  <a:extLst>
                    <a:ext uri="{28A0092B-C50C-407E-A947-70E740481C1C}">
                      <a14:useLocalDpi xmlns:a14="http://schemas.microsoft.com/office/drawing/2010/main" val="0"/>
                    </a:ext>
                  </a:extLst>
                </a:blip>
                <a:srcRect l="14020" t="6349" r="11247" b="1614"/>
                <a:stretch>
                  <a:fillRect/>
                </a:stretch>
              </p:blipFill>
              <p:spPr bwMode="auto">
                <a:xfrm>
                  <a:off x="3315576" y="2004429"/>
                  <a:ext cx="2789488"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51" name="TextBox 27"/>
                <p:cNvSpPr txBox="1">
                  <a:spLocks noChangeArrowheads="1"/>
                </p:cNvSpPr>
                <p:nvPr/>
              </p:nvSpPr>
              <p:spPr bwMode="auto">
                <a:xfrm>
                  <a:off x="3742646" y="5571483"/>
                  <a:ext cx="191110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100">
                      <a:solidFill>
                        <a:srgbClr val="FFFFFF"/>
                      </a:solidFill>
                    </a:rPr>
                    <a:t>0.7 nm = Channel Diameter</a:t>
                  </a:r>
                </a:p>
              </p:txBody>
            </p:sp>
            <p:sp>
              <p:nvSpPr>
                <p:cNvPr id="188452" name="Text Box 33"/>
                <p:cNvSpPr txBox="1">
                  <a:spLocks noChangeArrowheads="1"/>
                </p:cNvSpPr>
                <p:nvPr/>
              </p:nvSpPr>
              <p:spPr bwMode="auto">
                <a:xfrm>
                  <a:off x="4838186" y="2261752"/>
                  <a:ext cx="962111" cy="519113"/>
                </a:xfrm>
                <a:prstGeom prst="rect">
                  <a:avLst/>
                </a:prstGeom>
                <a:solidFill>
                  <a:srgbClr val="11111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endParaRPr lang="en-US" sz="2800">
                    <a:solidFill>
                      <a:srgbClr val="000000"/>
                    </a:solidFill>
                  </a:endParaRPr>
                </a:p>
              </p:txBody>
            </p:sp>
          </p:grpSp>
        </p:grpSp>
        <p:grpSp>
          <p:nvGrpSpPr>
            <p:cNvPr id="188444" name="Group 38"/>
            <p:cNvGrpSpPr>
              <a:grpSpLocks/>
            </p:cNvGrpSpPr>
            <p:nvPr/>
          </p:nvGrpSpPr>
          <p:grpSpPr bwMode="auto">
            <a:xfrm>
              <a:off x="3820793" y="1863529"/>
              <a:ext cx="1367352" cy="3169694"/>
              <a:chOff x="1983" y="1411"/>
              <a:chExt cx="861" cy="1997"/>
            </a:xfrm>
          </p:grpSpPr>
          <p:sp>
            <p:nvSpPr>
              <p:cNvPr id="188445" name="Line 40"/>
              <p:cNvSpPr>
                <a:spLocks noChangeShapeType="1"/>
              </p:cNvSpPr>
              <p:nvPr/>
            </p:nvSpPr>
            <p:spPr bwMode="auto">
              <a:xfrm flipV="1">
                <a:off x="2655" y="1411"/>
                <a:ext cx="105" cy="83"/>
              </a:xfrm>
              <a:prstGeom prst="line">
                <a:avLst/>
              </a:prstGeom>
              <a:noFill/>
              <a:ln w="38100">
                <a:solidFill>
                  <a:srgbClr val="4646C2"/>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188446" name="Freeform 39"/>
              <p:cNvSpPr>
                <a:spLocks/>
              </p:cNvSpPr>
              <p:nvPr/>
            </p:nvSpPr>
            <p:spPr bwMode="auto">
              <a:xfrm>
                <a:off x="1983" y="1495"/>
                <a:ext cx="861" cy="1913"/>
              </a:xfrm>
              <a:custGeom>
                <a:avLst/>
                <a:gdLst>
                  <a:gd name="T0" fmla="*/ 133 w 861"/>
                  <a:gd name="T1" fmla="*/ 20218 h 1857"/>
                  <a:gd name="T2" fmla="*/ 230 w 861"/>
                  <a:gd name="T3" fmla="*/ 19483 h 1857"/>
                  <a:gd name="T4" fmla="*/ 133 w 861"/>
                  <a:gd name="T5" fmla="*/ 19295 h 1857"/>
                  <a:gd name="T6" fmla="*/ 262 w 861"/>
                  <a:gd name="T7" fmla="*/ 18478 h 1857"/>
                  <a:gd name="T8" fmla="*/ 258 w 861"/>
                  <a:gd name="T9" fmla="*/ 18207 h 1857"/>
                  <a:gd name="T10" fmla="*/ 161 w 861"/>
                  <a:gd name="T11" fmla="*/ 17847 h 1857"/>
                  <a:gd name="T12" fmla="*/ 92 w 861"/>
                  <a:gd name="T13" fmla="*/ 17847 h 1857"/>
                  <a:gd name="T14" fmla="*/ 73 w 861"/>
                  <a:gd name="T15" fmla="*/ 17398 h 1857"/>
                  <a:gd name="T16" fmla="*/ 202 w 861"/>
                  <a:gd name="T17" fmla="*/ 17325 h 1857"/>
                  <a:gd name="T18" fmla="*/ 465 w 861"/>
                  <a:gd name="T19" fmla="*/ 19074 h 1857"/>
                  <a:gd name="T20" fmla="*/ 507 w 861"/>
                  <a:gd name="T21" fmla="*/ 19594 h 1857"/>
                  <a:gd name="T22" fmla="*/ 548 w 861"/>
                  <a:gd name="T23" fmla="*/ 19212 h 1857"/>
                  <a:gd name="T24" fmla="*/ 479 w 861"/>
                  <a:gd name="T25" fmla="*/ 16784 h 1857"/>
                  <a:gd name="T26" fmla="*/ 442 w 861"/>
                  <a:gd name="T27" fmla="*/ 15758 h 1857"/>
                  <a:gd name="T28" fmla="*/ 281 w 861"/>
                  <a:gd name="T29" fmla="*/ 14934 h 1857"/>
                  <a:gd name="T30" fmla="*/ 133 w 861"/>
                  <a:gd name="T31" fmla="*/ 14609 h 1857"/>
                  <a:gd name="T32" fmla="*/ 433 w 861"/>
                  <a:gd name="T33" fmla="*/ 13241 h 1857"/>
                  <a:gd name="T34" fmla="*/ 391 w 861"/>
                  <a:gd name="T35" fmla="*/ 12875 h 1857"/>
                  <a:gd name="T36" fmla="*/ 258 w 861"/>
                  <a:gd name="T37" fmla="*/ 11363 h 1857"/>
                  <a:gd name="T38" fmla="*/ 428 w 861"/>
                  <a:gd name="T39" fmla="*/ 11824 h 1857"/>
                  <a:gd name="T40" fmla="*/ 258 w 861"/>
                  <a:gd name="T41" fmla="*/ 10457 h 1857"/>
                  <a:gd name="T42" fmla="*/ 221 w 861"/>
                  <a:gd name="T43" fmla="*/ 8846 h 1857"/>
                  <a:gd name="T44" fmla="*/ 447 w 861"/>
                  <a:gd name="T45" fmla="*/ 8290 h 1857"/>
                  <a:gd name="T46" fmla="*/ 672 w 861"/>
                  <a:gd name="T47" fmla="*/ 8290 h 1857"/>
                  <a:gd name="T48" fmla="*/ 525 w 861"/>
                  <a:gd name="T49" fmla="*/ 9510 h 1857"/>
                  <a:gd name="T50" fmla="*/ 419 w 861"/>
                  <a:gd name="T51" fmla="*/ 7236 h 1857"/>
                  <a:gd name="T52" fmla="*/ 179 w 861"/>
                  <a:gd name="T53" fmla="*/ 7032 h 1857"/>
                  <a:gd name="T54" fmla="*/ 27 w 861"/>
                  <a:gd name="T55" fmla="*/ 6657 h 1857"/>
                  <a:gd name="T56" fmla="*/ 226 w 861"/>
                  <a:gd name="T57" fmla="*/ 6260 h 1857"/>
                  <a:gd name="T58" fmla="*/ 285 w 861"/>
                  <a:gd name="T59" fmla="*/ 6859 h 1857"/>
                  <a:gd name="T60" fmla="*/ 580 w 861"/>
                  <a:gd name="T61" fmla="*/ 7871 h 1857"/>
                  <a:gd name="T62" fmla="*/ 645 w 861"/>
                  <a:gd name="T63" fmla="*/ 7484 h 1857"/>
                  <a:gd name="T64" fmla="*/ 327 w 861"/>
                  <a:gd name="T65" fmla="*/ 5267 h 1857"/>
                  <a:gd name="T66" fmla="*/ 553 w 861"/>
                  <a:gd name="T67" fmla="*/ 4264 h 1857"/>
                  <a:gd name="T68" fmla="*/ 511 w 861"/>
                  <a:gd name="T69" fmla="*/ 3719 h 1857"/>
                  <a:gd name="T70" fmla="*/ 525 w 861"/>
                  <a:gd name="T71" fmla="*/ 2761 h 1857"/>
                  <a:gd name="T72" fmla="*/ 543 w 861"/>
                  <a:gd name="T73" fmla="*/ 1908 h 1857"/>
                  <a:gd name="T74" fmla="*/ 539 w 861"/>
                  <a:gd name="T75" fmla="*/ 1908 h 1857"/>
                  <a:gd name="T76" fmla="*/ 493 w 861"/>
                  <a:gd name="T77" fmla="*/ 2050 h 1857"/>
                  <a:gd name="T78" fmla="*/ 677 w 861"/>
                  <a:gd name="T79" fmla="*/ 3004 h 1857"/>
                  <a:gd name="T80" fmla="*/ 857 w 861"/>
                  <a:gd name="T81" fmla="*/ 4264 h 1857"/>
                  <a:gd name="T82" fmla="*/ 834 w 861"/>
                  <a:gd name="T83" fmla="*/ 3788 h 1857"/>
                  <a:gd name="T84" fmla="*/ 755 w 861"/>
                  <a:gd name="T85" fmla="*/ 2602 h 1857"/>
                  <a:gd name="T86" fmla="*/ 663 w 861"/>
                  <a:gd name="T87" fmla="*/ 758 h 1857"/>
                  <a:gd name="T88" fmla="*/ 677 w 861"/>
                  <a:gd name="T89" fmla="*/ 0 h 18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1"/>
                  <a:gd name="T136" fmla="*/ 0 h 1857"/>
                  <a:gd name="T137" fmla="*/ 861 w 861"/>
                  <a:gd name="T138" fmla="*/ 1857 h 18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1" h="1857">
                    <a:moveTo>
                      <a:pt x="0" y="1857"/>
                    </a:moveTo>
                    <a:cubicBezTo>
                      <a:pt x="36" y="1834"/>
                      <a:pt x="91" y="1828"/>
                      <a:pt x="133" y="1820"/>
                    </a:cubicBezTo>
                    <a:cubicBezTo>
                      <a:pt x="188" y="1799"/>
                      <a:pt x="250" y="1792"/>
                      <a:pt x="308" y="1779"/>
                    </a:cubicBezTo>
                    <a:cubicBezTo>
                      <a:pt x="280" y="1768"/>
                      <a:pt x="268" y="1763"/>
                      <a:pt x="230" y="1756"/>
                    </a:cubicBezTo>
                    <a:cubicBezTo>
                      <a:pt x="205" y="1751"/>
                      <a:pt x="181" y="1747"/>
                      <a:pt x="156" y="1742"/>
                    </a:cubicBezTo>
                    <a:cubicBezTo>
                      <a:pt x="148" y="1741"/>
                      <a:pt x="133" y="1738"/>
                      <a:pt x="133" y="1738"/>
                    </a:cubicBezTo>
                    <a:cubicBezTo>
                      <a:pt x="147" y="1737"/>
                      <a:pt x="290" y="1746"/>
                      <a:pt x="226" y="1701"/>
                    </a:cubicBezTo>
                    <a:cubicBezTo>
                      <a:pt x="237" y="1678"/>
                      <a:pt x="237" y="1670"/>
                      <a:pt x="262" y="1664"/>
                    </a:cubicBezTo>
                    <a:cubicBezTo>
                      <a:pt x="268" y="1661"/>
                      <a:pt x="282" y="1662"/>
                      <a:pt x="281" y="1655"/>
                    </a:cubicBezTo>
                    <a:cubicBezTo>
                      <a:pt x="279" y="1646"/>
                      <a:pt x="266" y="1645"/>
                      <a:pt x="258" y="1641"/>
                    </a:cubicBezTo>
                    <a:cubicBezTo>
                      <a:pt x="233" y="1629"/>
                      <a:pt x="211" y="1623"/>
                      <a:pt x="184" y="1618"/>
                    </a:cubicBezTo>
                    <a:cubicBezTo>
                      <a:pt x="176" y="1615"/>
                      <a:pt x="169" y="1611"/>
                      <a:pt x="161" y="1609"/>
                    </a:cubicBezTo>
                    <a:cubicBezTo>
                      <a:pt x="149" y="1605"/>
                      <a:pt x="124" y="1599"/>
                      <a:pt x="124" y="1599"/>
                    </a:cubicBezTo>
                    <a:cubicBezTo>
                      <a:pt x="116" y="1601"/>
                      <a:pt x="92" y="1607"/>
                      <a:pt x="92" y="1609"/>
                    </a:cubicBezTo>
                    <a:cubicBezTo>
                      <a:pt x="88" y="1624"/>
                      <a:pt x="124" y="1633"/>
                      <a:pt x="133" y="1636"/>
                    </a:cubicBezTo>
                    <a:cubicBezTo>
                      <a:pt x="126" y="1597"/>
                      <a:pt x="100" y="1591"/>
                      <a:pt x="73" y="1567"/>
                    </a:cubicBezTo>
                    <a:cubicBezTo>
                      <a:pt x="84" y="1537"/>
                      <a:pt x="116" y="1538"/>
                      <a:pt x="143" y="1535"/>
                    </a:cubicBezTo>
                    <a:cubicBezTo>
                      <a:pt x="163" y="1543"/>
                      <a:pt x="181" y="1556"/>
                      <a:pt x="202" y="1562"/>
                    </a:cubicBezTo>
                    <a:cubicBezTo>
                      <a:pt x="242" y="1574"/>
                      <a:pt x="272" y="1572"/>
                      <a:pt x="308" y="1590"/>
                    </a:cubicBezTo>
                    <a:cubicBezTo>
                      <a:pt x="352" y="1646"/>
                      <a:pt x="393" y="1699"/>
                      <a:pt x="465" y="1719"/>
                    </a:cubicBezTo>
                    <a:cubicBezTo>
                      <a:pt x="458" y="1693"/>
                      <a:pt x="488" y="1648"/>
                      <a:pt x="451" y="1659"/>
                    </a:cubicBezTo>
                    <a:cubicBezTo>
                      <a:pt x="443" y="1704"/>
                      <a:pt x="458" y="1755"/>
                      <a:pt x="507" y="1765"/>
                    </a:cubicBezTo>
                    <a:cubicBezTo>
                      <a:pt x="519" y="1764"/>
                      <a:pt x="533" y="1768"/>
                      <a:pt x="543" y="1761"/>
                    </a:cubicBezTo>
                    <a:cubicBezTo>
                      <a:pt x="550" y="1755"/>
                      <a:pt x="548" y="1742"/>
                      <a:pt x="548" y="1733"/>
                    </a:cubicBezTo>
                    <a:cubicBezTo>
                      <a:pt x="548" y="1709"/>
                      <a:pt x="520" y="1650"/>
                      <a:pt x="507" y="1627"/>
                    </a:cubicBezTo>
                    <a:cubicBezTo>
                      <a:pt x="500" y="1600"/>
                      <a:pt x="489" y="1527"/>
                      <a:pt x="479" y="1512"/>
                    </a:cubicBezTo>
                    <a:cubicBezTo>
                      <a:pt x="463" y="1489"/>
                      <a:pt x="444" y="1469"/>
                      <a:pt x="428" y="1447"/>
                    </a:cubicBezTo>
                    <a:cubicBezTo>
                      <a:pt x="431" y="1437"/>
                      <a:pt x="442" y="1430"/>
                      <a:pt x="442" y="1420"/>
                    </a:cubicBezTo>
                    <a:cubicBezTo>
                      <a:pt x="442" y="1405"/>
                      <a:pt x="366" y="1383"/>
                      <a:pt x="355" y="1378"/>
                    </a:cubicBezTo>
                    <a:cubicBezTo>
                      <a:pt x="334" y="1368"/>
                      <a:pt x="305" y="1350"/>
                      <a:pt x="281" y="1346"/>
                    </a:cubicBezTo>
                    <a:cubicBezTo>
                      <a:pt x="248" y="1341"/>
                      <a:pt x="244" y="1343"/>
                      <a:pt x="216" y="1337"/>
                    </a:cubicBezTo>
                    <a:cubicBezTo>
                      <a:pt x="187" y="1331"/>
                      <a:pt x="163" y="1322"/>
                      <a:pt x="133" y="1318"/>
                    </a:cubicBezTo>
                    <a:cubicBezTo>
                      <a:pt x="194" y="1287"/>
                      <a:pt x="261" y="1259"/>
                      <a:pt x="327" y="1240"/>
                    </a:cubicBezTo>
                    <a:cubicBezTo>
                      <a:pt x="360" y="1220"/>
                      <a:pt x="395" y="1199"/>
                      <a:pt x="433" y="1194"/>
                    </a:cubicBezTo>
                    <a:cubicBezTo>
                      <a:pt x="473" y="1179"/>
                      <a:pt x="456" y="1190"/>
                      <a:pt x="424" y="1180"/>
                    </a:cubicBezTo>
                    <a:cubicBezTo>
                      <a:pt x="412" y="1176"/>
                      <a:pt x="402" y="1167"/>
                      <a:pt x="391" y="1162"/>
                    </a:cubicBezTo>
                    <a:cubicBezTo>
                      <a:pt x="359" y="1129"/>
                      <a:pt x="342" y="1085"/>
                      <a:pt x="304" y="1060"/>
                    </a:cubicBezTo>
                    <a:cubicBezTo>
                      <a:pt x="292" y="1042"/>
                      <a:pt x="275" y="1036"/>
                      <a:pt x="258" y="1023"/>
                    </a:cubicBezTo>
                    <a:cubicBezTo>
                      <a:pt x="289" y="983"/>
                      <a:pt x="337" y="989"/>
                      <a:pt x="382" y="977"/>
                    </a:cubicBezTo>
                    <a:cubicBezTo>
                      <a:pt x="446" y="986"/>
                      <a:pt x="433" y="997"/>
                      <a:pt x="428" y="1065"/>
                    </a:cubicBezTo>
                    <a:cubicBezTo>
                      <a:pt x="389" y="1026"/>
                      <a:pt x="345" y="985"/>
                      <a:pt x="295" y="959"/>
                    </a:cubicBezTo>
                    <a:cubicBezTo>
                      <a:pt x="283" y="953"/>
                      <a:pt x="270" y="951"/>
                      <a:pt x="258" y="945"/>
                    </a:cubicBezTo>
                    <a:cubicBezTo>
                      <a:pt x="230" y="899"/>
                      <a:pt x="241" y="886"/>
                      <a:pt x="249" y="825"/>
                    </a:cubicBezTo>
                    <a:cubicBezTo>
                      <a:pt x="239" y="816"/>
                      <a:pt x="223" y="810"/>
                      <a:pt x="221" y="797"/>
                    </a:cubicBezTo>
                    <a:cubicBezTo>
                      <a:pt x="216" y="758"/>
                      <a:pt x="275" y="757"/>
                      <a:pt x="299" y="751"/>
                    </a:cubicBezTo>
                    <a:cubicBezTo>
                      <a:pt x="351" y="754"/>
                      <a:pt x="397" y="761"/>
                      <a:pt x="447" y="747"/>
                    </a:cubicBezTo>
                    <a:cubicBezTo>
                      <a:pt x="421" y="771"/>
                      <a:pt x="475" y="768"/>
                      <a:pt x="488" y="770"/>
                    </a:cubicBezTo>
                    <a:cubicBezTo>
                      <a:pt x="657" y="750"/>
                      <a:pt x="596" y="760"/>
                      <a:pt x="672" y="747"/>
                    </a:cubicBezTo>
                    <a:cubicBezTo>
                      <a:pt x="640" y="759"/>
                      <a:pt x="621" y="782"/>
                      <a:pt x="590" y="797"/>
                    </a:cubicBezTo>
                    <a:cubicBezTo>
                      <a:pt x="568" y="819"/>
                      <a:pt x="551" y="840"/>
                      <a:pt x="525" y="857"/>
                    </a:cubicBezTo>
                    <a:cubicBezTo>
                      <a:pt x="512" y="809"/>
                      <a:pt x="531" y="707"/>
                      <a:pt x="493" y="678"/>
                    </a:cubicBezTo>
                    <a:cubicBezTo>
                      <a:pt x="475" y="664"/>
                      <a:pt x="438" y="656"/>
                      <a:pt x="419" y="650"/>
                    </a:cubicBezTo>
                    <a:cubicBezTo>
                      <a:pt x="325" y="656"/>
                      <a:pt x="358" y="642"/>
                      <a:pt x="318" y="682"/>
                    </a:cubicBezTo>
                    <a:cubicBezTo>
                      <a:pt x="264" y="674"/>
                      <a:pt x="228" y="648"/>
                      <a:pt x="179" y="632"/>
                    </a:cubicBezTo>
                    <a:cubicBezTo>
                      <a:pt x="172" y="655"/>
                      <a:pt x="154" y="651"/>
                      <a:pt x="133" y="645"/>
                    </a:cubicBezTo>
                    <a:cubicBezTo>
                      <a:pt x="95" y="634"/>
                      <a:pt x="63" y="612"/>
                      <a:pt x="27" y="599"/>
                    </a:cubicBezTo>
                    <a:cubicBezTo>
                      <a:pt x="42" y="640"/>
                      <a:pt x="99" y="616"/>
                      <a:pt x="129" y="609"/>
                    </a:cubicBezTo>
                    <a:cubicBezTo>
                      <a:pt x="161" y="593"/>
                      <a:pt x="192" y="574"/>
                      <a:pt x="226" y="562"/>
                    </a:cubicBezTo>
                    <a:cubicBezTo>
                      <a:pt x="250" y="571"/>
                      <a:pt x="243" y="594"/>
                      <a:pt x="262" y="609"/>
                    </a:cubicBezTo>
                    <a:cubicBezTo>
                      <a:pt x="268" y="614"/>
                      <a:pt x="277" y="615"/>
                      <a:pt x="285" y="618"/>
                    </a:cubicBezTo>
                    <a:cubicBezTo>
                      <a:pt x="326" y="614"/>
                      <a:pt x="338" y="609"/>
                      <a:pt x="373" y="595"/>
                    </a:cubicBezTo>
                    <a:cubicBezTo>
                      <a:pt x="463" y="620"/>
                      <a:pt x="506" y="673"/>
                      <a:pt x="580" y="710"/>
                    </a:cubicBezTo>
                    <a:cubicBezTo>
                      <a:pt x="636" y="706"/>
                      <a:pt x="654" y="705"/>
                      <a:pt x="700" y="692"/>
                    </a:cubicBezTo>
                    <a:cubicBezTo>
                      <a:pt x="682" y="682"/>
                      <a:pt x="665" y="679"/>
                      <a:pt x="645" y="673"/>
                    </a:cubicBezTo>
                    <a:cubicBezTo>
                      <a:pt x="607" y="645"/>
                      <a:pt x="562" y="637"/>
                      <a:pt x="516" y="632"/>
                    </a:cubicBezTo>
                    <a:cubicBezTo>
                      <a:pt x="466" y="576"/>
                      <a:pt x="406" y="489"/>
                      <a:pt x="327" y="475"/>
                    </a:cubicBezTo>
                    <a:cubicBezTo>
                      <a:pt x="312" y="404"/>
                      <a:pt x="421" y="387"/>
                      <a:pt x="470" y="369"/>
                    </a:cubicBezTo>
                    <a:cubicBezTo>
                      <a:pt x="526" y="375"/>
                      <a:pt x="507" y="370"/>
                      <a:pt x="553" y="383"/>
                    </a:cubicBezTo>
                    <a:cubicBezTo>
                      <a:pt x="559" y="385"/>
                      <a:pt x="534" y="378"/>
                      <a:pt x="534" y="378"/>
                    </a:cubicBezTo>
                    <a:cubicBezTo>
                      <a:pt x="513" y="347"/>
                      <a:pt x="520" y="361"/>
                      <a:pt x="511" y="337"/>
                    </a:cubicBezTo>
                    <a:cubicBezTo>
                      <a:pt x="513" y="317"/>
                      <a:pt x="510" y="296"/>
                      <a:pt x="516" y="277"/>
                    </a:cubicBezTo>
                    <a:cubicBezTo>
                      <a:pt x="527" y="242"/>
                      <a:pt x="546" y="282"/>
                      <a:pt x="525" y="249"/>
                    </a:cubicBezTo>
                    <a:cubicBezTo>
                      <a:pt x="516" y="216"/>
                      <a:pt x="544" y="202"/>
                      <a:pt x="507" y="194"/>
                    </a:cubicBezTo>
                    <a:cubicBezTo>
                      <a:pt x="572" y="161"/>
                      <a:pt x="474" y="212"/>
                      <a:pt x="543" y="171"/>
                    </a:cubicBezTo>
                    <a:cubicBezTo>
                      <a:pt x="553" y="165"/>
                      <a:pt x="608" y="156"/>
                      <a:pt x="553" y="166"/>
                    </a:cubicBezTo>
                    <a:cubicBezTo>
                      <a:pt x="548" y="168"/>
                      <a:pt x="544" y="170"/>
                      <a:pt x="539" y="171"/>
                    </a:cubicBezTo>
                    <a:cubicBezTo>
                      <a:pt x="533" y="173"/>
                      <a:pt x="526" y="173"/>
                      <a:pt x="520" y="175"/>
                    </a:cubicBezTo>
                    <a:cubicBezTo>
                      <a:pt x="511" y="178"/>
                      <a:pt x="493" y="185"/>
                      <a:pt x="493" y="185"/>
                    </a:cubicBezTo>
                    <a:cubicBezTo>
                      <a:pt x="524" y="187"/>
                      <a:pt x="584" y="182"/>
                      <a:pt x="613" y="208"/>
                    </a:cubicBezTo>
                    <a:cubicBezTo>
                      <a:pt x="636" y="228"/>
                      <a:pt x="677" y="272"/>
                      <a:pt x="677" y="272"/>
                    </a:cubicBezTo>
                    <a:cubicBezTo>
                      <a:pt x="701" y="341"/>
                      <a:pt x="762" y="375"/>
                      <a:pt x="829" y="387"/>
                    </a:cubicBezTo>
                    <a:cubicBezTo>
                      <a:pt x="838" y="386"/>
                      <a:pt x="850" y="389"/>
                      <a:pt x="857" y="383"/>
                    </a:cubicBezTo>
                    <a:cubicBezTo>
                      <a:pt x="861" y="379"/>
                      <a:pt x="850" y="374"/>
                      <a:pt x="848" y="369"/>
                    </a:cubicBezTo>
                    <a:cubicBezTo>
                      <a:pt x="835" y="339"/>
                      <a:pt x="852" y="361"/>
                      <a:pt x="834" y="341"/>
                    </a:cubicBezTo>
                    <a:cubicBezTo>
                      <a:pt x="823" y="312"/>
                      <a:pt x="796" y="294"/>
                      <a:pt x="774" y="272"/>
                    </a:cubicBezTo>
                    <a:cubicBezTo>
                      <a:pt x="769" y="259"/>
                      <a:pt x="758" y="248"/>
                      <a:pt x="755" y="235"/>
                    </a:cubicBezTo>
                    <a:cubicBezTo>
                      <a:pt x="746" y="200"/>
                      <a:pt x="753" y="162"/>
                      <a:pt x="719" y="139"/>
                    </a:cubicBezTo>
                    <a:cubicBezTo>
                      <a:pt x="701" y="113"/>
                      <a:pt x="683" y="93"/>
                      <a:pt x="663" y="69"/>
                    </a:cubicBezTo>
                    <a:cubicBezTo>
                      <a:pt x="656" y="61"/>
                      <a:pt x="645" y="42"/>
                      <a:pt x="645" y="42"/>
                    </a:cubicBezTo>
                    <a:cubicBezTo>
                      <a:pt x="650" y="20"/>
                      <a:pt x="657" y="11"/>
                      <a:pt x="677" y="0"/>
                    </a:cubicBezTo>
                  </a:path>
                </a:pathLst>
              </a:custGeom>
              <a:noFill/>
              <a:ln w="41275">
                <a:solidFill>
                  <a:srgbClr val="4646C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88423" name="Group 35"/>
          <p:cNvGrpSpPr>
            <a:grpSpLocks/>
          </p:cNvGrpSpPr>
          <p:nvPr>
            <p:custDataLst>
              <p:tags r:id="rId8"/>
            </p:custDataLst>
          </p:nvPr>
        </p:nvGrpSpPr>
        <p:grpSpPr bwMode="auto">
          <a:xfrm>
            <a:off x="3325813" y="4764088"/>
            <a:ext cx="746125" cy="368300"/>
            <a:chOff x="2100" y="3824"/>
            <a:chExt cx="470" cy="242"/>
          </a:xfrm>
        </p:grpSpPr>
        <p:sp>
          <p:nvSpPr>
            <p:cNvPr id="188441" name="Oval 36"/>
            <p:cNvSpPr>
              <a:spLocks noChangeArrowheads="1"/>
            </p:cNvSpPr>
            <p:nvPr/>
          </p:nvSpPr>
          <p:spPr bwMode="auto">
            <a:xfrm>
              <a:off x="2224" y="3847"/>
              <a:ext cx="217" cy="212"/>
            </a:xfrm>
            <a:prstGeom prst="ellipse">
              <a:avLst/>
            </a:prstGeom>
            <a:solidFill>
              <a:schemeClr val="accent2"/>
            </a:solidFill>
            <a:ln w="9525" algn="ctr">
              <a:solidFill>
                <a:schemeClr val="accent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88442" name="Text Box 37"/>
            <p:cNvSpPr txBox="1">
              <a:spLocks noChangeArrowheads="1"/>
            </p:cNvSpPr>
            <p:nvPr/>
          </p:nvSpPr>
          <p:spPr bwMode="auto">
            <a:xfrm>
              <a:off x="2100" y="3824"/>
              <a:ext cx="47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a:spcBef>
                  <a:spcPct val="50000"/>
                </a:spcBef>
              </a:pPr>
              <a:r>
                <a:rPr lang="en-US" sz="1800" b="1">
                  <a:solidFill>
                    <a:srgbClr val="BBE0E3"/>
                  </a:solidFill>
                </a:rPr>
                <a:t>+</a:t>
              </a:r>
              <a:endParaRPr lang="en-US" sz="1800" b="1" baseline="50000">
                <a:solidFill>
                  <a:srgbClr val="BBE0E3"/>
                </a:solidFill>
              </a:endParaRPr>
            </a:p>
          </p:txBody>
        </p:sp>
      </p:grpSp>
      <p:grpSp>
        <p:nvGrpSpPr>
          <p:cNvPr id="188424" name="Group 40"/>
          <p:cNvGrpSpPr>
            <a:grpSpLocks/>
          </p:cNvGrpSpPr>
          <p:nvPr>
            <p:custDataLst>
              <p:tags r:id="rId9"/>
            </p:custDataLst>
          </p:nvPr>
        </p:nvGrpSpPr>
        <p:grpSpPr bwMode="auto">
          <a:xfrm>
            <a:off x="5849938" y="1255713"/>
            <a:ext cx="3352800" cy="1006475"/>
            <a:chOff x="5791200" y="954922"/>
            <a:chExt cx="3352800" cy="1006476"/>
          </a:xfrm>
        </p:grpSpPr>
        <p:sp>
          <p:nvSpPr>
            <p:cNvPr id="188439" name="Rectangle 4"/>
            <p:cNvSpPr>
              <a:spLocks noChangeArrowheads="1"/>
            </p:cNvSpPr>
            <p:nvPr/>
          </p:nvSpPr>
          <p:spPr bwMode="auto">
            <a:xfrm>
              <a:off x="5791200" y="954922"/>
              <a:ext cx="33528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altLang="ko-KR" sz="2800" b="1" u="sng">
                  <a:solidFill>
                    <a:srgbClr val="262673"/>
                  </a:solidFill>
                  <a:ea typeface="Gulim" pitchFamily="34" charset="-127"/>
                </a:rPr>
                <a:t>Ions in Water</a:t>
              </a:r>
              <a:r>
                <a:rPr lang="en-US" altLang="ko-KR" sz="2800" b="1">
                  <a:solidFill>
                    <a:srgbClr val="262673"/>
                  </a:solidFill>
                  <a:ea typeface="Gulim" pitchFamily="34" charset="-127"/>
                </a:rPr>
                <a:t> </a:t>
              </a:r>
              <a:br>
                <a:rPr lang="en-US" altLang="ko-KR" sz="2800" b="1">
                  <a:solidFill>
                    <a:srgbClr val="262673"/>
                  </a:solidFill>
                  <a:ea typeface="Gulim" pitchFamily="34" charset="-127"/>
                </a:rPr>
              </a:br>
              <a:r>
                <a:rPr lang="en-US" altLang="ko-KR">
                  <a:solidFill>
                    <a:srgbClr val="262673"/>
                  </a:solidFill>
                  <a:ea typeface="Gulim" pitchFamily="34" charset="-127"/>
                </a:rPr>
                <a:t>are the</a:t>
              </a:r>
              <a:r>
                <a:rPr lang="en-US" altLang="ko-KR" sz="2000" b="1">
                  <a:solidFill>
                    <a:srgbClr val="262673"/>
                  </a:solidFill>
                  <a:ea typeface="Gulim" pitchFamily="34" charset="-127"/>
                </a:rPr>
                <a:t/>
              </a:r>
              <a:br>
                <a:rPr lang="en-US" altLang="ko-KR" sz="2000" b="1">
                  <a:solidFill>
                    <a:srgbClr val="262673"/>
                  </a:solidFill>
                  <a:ea typeface="Gulim" pitchFamily="34" charset="-127"/>
                </a:rPr>
              </a:br>
              <a:endParaRPr lang="en-US" altLang="ko-KR" sz="2000" b="1">
                <a:solidFill>
                  <a:srgbClr val="262673"/>
                </a:solidFill>
                <a:ea typeface="Gulim" pitchFamily="34" charset="-127"/>
              </a:endParaRPr>
            </a:p>
          </p:txBody>
        </p:sp>
        <p:sp>
          <p:nvSpPr>
            <p:cNvPr id="188440" name="Rectangle 39"/>
            <p:cNvSpPr>
              <a:spLocks noChangeArrowheads="1"/>
            </p:cNvSpPr>
            <p:nvPr/>
          </p:nvSpPr>
          <p:spPr bwMode="auto">
            <a:xfrm>
              <a:off x="6002338" y="1669298"/>
              <a:ext cx="29051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ko-KR" sz="2400" b="1">
                  <a:solidFill>
                    <a:srgbClr val="262673"/>
                  </a:solidFill>
                  <a:ea typeface="Gulim" pitchFamily="34" charset="-127"/>
                </a:rPr>
                <a:t>Liquid of Life</a:t>
              </a:r>
            </a:p>
          </p:txBody>
        </p:sp>
      </p:grpSp>
      <p:grpSp>
        <p:nvGrpSpPr>
          <p:cNvPr id="188425" name="Group 41"/>
          <p:cNvGrpSpPr>
            <a:grpSpLocks/>
          </p:cNvGrpSpPr>
          <p:nvPr>
            <p:custDataLst>
              <p:tags r:id="rId10"/>
            </p:custDataLst>
          </p:nvPr>
        </p:nvGrpSpPr>
        <p:grpSpPr bwMode="auto">
          <a:xfrm>
            <a:off x="6507163" y="2449513"/>
            <a:ext cx="2012950" cy="3375025"/>
            <a:chOff x="355309" y="3088786"/>
            <a:chExt cx="2013625" cy="3377103"/>
          </a:xfrm>
        </p:grpSpPr>
        <p:grpSp>
          <p:nvGrpSpPr>
            <p:cNvPr id="188428" name="Group 44"/>
            <p:cNvGrpSpPr>
              <a:grpSpLocks/>
            </p:cNvGrpSpPr>
            <p:nvPr/>
          </p:nvGrpSpPr>
          <p:grpSpPr bwMode="auto">
            <a:xfrm>
              <a:off x="871538" y="3451013"/>
              <a:ext cx="985837" cy="3014876"/>
              <a:chOff x="502518" y="2560770"/>
              <a:chExt cx="985926" cy="3015356"/>
            </a:xfrm>
          </p:grpSpPr>
          <p:cxnSp>
            <p:nvCxnSpPr>
              <p:cNvPr id="188430" name="Straight Arrow Connector 39"/>
              <p:cNvCxnSpPr>
                <a:cxnSpLocks noChangeShapeType="1"/>
              </p:cNvCxnSpPr>
              <p:nvPr/>
            </p:nvCxnSpPr>
            <p:spPr bwMode="auto">
              <a:xfrm flipV="1">
                <a:off x="502518" y="5120513"/>
                <a:ext cx="985926" cy="0"/>
              </a:xfrm>
              <a:prstGeom prst="straightConnector1">
                <a:avLst/>
              </a:prstGeom>
              <a:noFill/>
              <a:ln w="15875" algn="ctr">
                <a:solidFill>
                  <a:srgbClr val="19066A"/>
                </a:solidFill>
                <a:round/>
                <a:headEnd type="arrow" w="med" len="med"/>
                <a:tailEnd type="arrow" w="med" len="med"/>
              </a:ln>
              <a:extLst>
                <a:ext uri="{909E8E84-426E-40DD-AFC4-6F175D3DCCD1}">
                  <a14:hiddenFill xmlns:a14="http://schemas.microsoft.com/office/drawing/2010/main">
                    <a:noFill/>
                  </a14:hiddenFill>
                </a:ext>
              </a:extLst>
            </p:spPr>
          </p:cxnSp>
          <p:sp>
            <p:nvSpPr>
              <p:cNvPr id="188431" name="TextBox 45"/>
              <p:cNvSpPr txBox="1">
                <a:spLocks noChangeArrowheads="1"/>
              </p:cNvSpPr>
              <p:nvPr/>
            </p:nvSpPr>
            <p:spPr bwMode="auto">
              <a:xfrm>
                <a:off x="743840" y="5237988"/>
                <a:ext cx="492169"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a:solidFill>
                      <a:srgbClr val="19066A"/>
                    </a:solidFill>
                  </a:rPr>
                  <a:t>3 Å</a:t>
                </a:r>
              </a:p>
            </p:txBody>
          </p:sp>
          <p:grpSp>
            <p:nvGrpSpPr>
              <p:cNvPr id="188432" name="Group 43"/>
              <p:cNvGrpSpPr>
                <a:grpSpLocks/>
              </p:cNvGrpSpPr>
              <p:nvPr/>
            </p:nvGrpSpPr>
            <p:grpSpPr bwMode="auto">
              <a:xfrm>
                <a:off x="612233" y="2560770"/>
                <a:ext cx="836724" cy="2624880"/>
                <a:chOff x="612233" y="2560770"/>
                <a:chExt cx="836724" cy="2624880"/>
              </a:xfrm>
            </p:grpSpPr>
            <p:sp>
              <p:nvSpPr>
                <p:cNvPr id="188433" name="Oval 21"/>
                <p:cNvSpPr>
                  <a:spLocks noChangeAspect="1" noChangeArrowheads="1"/>
                </p:cNvSpPr>
                <p:nvPr/>
              </p:nvSpPr>
              <p:spPr bwMode="auto">
                <a:xfrm>
                  <a:off x="709777" y="4245796"/>
                  <a:ext cx="647759" cy="616232"/>
                </a:xfrm>
                <a:prstGeom prst="ellipse">
                  <a:avLst/>
                </a:prstGeom>
                <a:gradFill rotWithShape="1">
                  <a:gsLst>
                    <a:gs pos="0">
                      <a:srgbClr val="EFBFDF"/>
                    </a:gs>
                    <a:gs pos="100000">
                      <a:srgbClr val="CC3399">
                        <a:alpha val="75000"/>
                      </a:srgbClr>
                    </a:gs>
                  </a:gsLst>
                  <a:path path="shape">
                    <a:fillToRect l="50000" t="50000" r="50000" b="50000"/>
                  </a:path>
                </a:gradFill>
                <a:ln w="25400" algn="ctr">
                  <a:solidFill>
                    <a:schemeClr val="tx1"/>
                  </a:solidFill>
                  <a:round/>
                  <a:headEnd/>
                  <a:tailEnd/>
                </a:ln>
              </p:spPr>
              <p:txBody>
                <a:bodyPr wrap="none" anchor="ctr"/>
                <a:lstStyle/>
                <a:p>
                  <a:pPr algn="ctr" eaLnBrk="0" hangingPunct="0">
                    <a:spcBef>
                      <a:spcPct val="50000"/>
                    </a:spcBef>
                  </a:pPr>
                  <a:endParaRPr lang="en-US">
                    <a:solidFill>
                      <a:srgbClr val="000000"/>
                    </a:solidFill>
                  </a:endParaRPr>
                </a:p>
              </p:txBody>
            </p:sp>
            <p:sp>
              <p:nvSpPr>
                <p:cNvPr id="188434" name="Rectangle 22"/>
                <p:cNvSpPr>
                  <a:spLocks noChangeArrowheads="1"/>
                </p:cNvSpPr>
                <p:nvPr/>
              </p:nvSpPr>
              <p:spPr bwMode="auto">
                <a:xfrm>
                  <a:off x="774703" y="4034712"/>
                  <a:ext cx="5661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p>
                  <a:pPr algn="ctr" eaLnBrk="0" hangingPunct="0">
                    <a:spcBef>
                      <a:spcPct val="50000"/>
                    </a:spcBef>
                  </a:pPr>
                  <a:r>
                    <a:rPr lang="en-US" sz="1200" b="1">
                      <a:solidFill>
                        <a:srgbClr val="24246E"/>
                      </a:solidFill>
                    </a:rPr>
                    <a:t>K</a:t>
                  </a:r>
                  <a:r>
                    <a:rPr lang="en-US" b="1" baseline="30000">
                      <a:solidFill>
                        <a:srgbClr val="24246E"/>
                      </a:solidFill>
                    </a:rPr>
                    <a:t>+</a:t>
                  </a:r>
                  <a:r>
                    <a:rPr lang="en-US" sz="4400" b="1">
                      <a:solidFill>
                        <a:srgbClr val="000000"/>
                      </a:solidFill>
                    </a:rPr>
                    <a:t> </a:t>
                  </a:r>
                </a:p>
              </p:txBody>
            </p:sp>
            <p:sp>
              <p:nvSpPr>
                <p:cNvPr id="44" name="Oval 25"/>
                <p:cNvSpPr>
                  <a:spLocks noChangeAspect="1" noChangeArrowheads="1"/>
                </p:cNvSpPr>
                <p:nvPr/>
              </p:nvSpPr>
              <p:spPr bwMode="auto">
                <a:xfrm>
                  <a:off x="745391" y="2560716"/>
                  <a:ext cx="470100" cy="448022"/>
                </a:xfrm>
                <a:prstGeom prst="ellipse">
                  <a:avLst/>
                </a:prstGeom>
                <a:gradFill rotWithShape="1">
                  <a:gsLst>
                    <a:gs pos="0">
                      <a:srgbClr val="00BC00">
                        <a:alpha val="3998"/>
                      </a:srgbClr>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45" name="Text Box 26"/>
                <p:cNvSpPr txBox="1">
                  <a:spLocks noChangeArrowheads="1"/>
                </p:cNvSpPr>
                <p:nvPr/>
              </p:nvSpPr>
              <p:spPr bwMode="auto">
                <a:xfrm>
                  <a:off x="611984" y="2663983"/>
                  <a:ext cx="821086" cy="368585"/>
                </a:xfrm>
                <a:prstGeom prst="rect">
                  <a:avLst/>
                </a:prstGeom>
                <a:noFill/>
                <a:ln w="25400" algn="ctr">
                  <a:noFill/>
                  <a:miter lim="800000"/>
                  <a:headEnd type="none" w="lg" len="lg"/>
                  <a:tailEnd type="none" w="lg" len="lg"/>
                </a:ln>
              </p:spPr>
              <p:txBody>
                <a:bodyPr>
                  <a:spAutoFit/>
                </a:bodyPr>
                <a:lstStyle/>
                <a:p>
                  <a:pPr algn="ctr" eaLnBrk="0" fontAlgn="auto" hangingPunct="0">
                    <a:spcBef>
                      <a:spcPct val="50000"/>
                    </a:spcBef>
                    <a:spcAft>
                      <a:spcPts val="0"/>
                    </a:spcAft>
                    <a:defRPr/>
                  </a:pPr>
                  <a:r>
                    <a:rPr lang="en-US" sz="1000" b="1" kern="0" dirty="0">
                      <a:solidFill>
                        <a:srgbClr val="002E00"/>
                      </a:solidFill>
                    </a:rPr>
                    <a:t>Na</a:t>
                  </a:r>
                  <a:r>
                    <a:rPr lang="en-US" sz="1000" b="1" kern="0" baseline="30000" dirty="0">
                      <a:solidFill>
                        <a:srgbClr val="002E00"/>
                      </a:solidFill>
                    </a:rPr>
                    <a:t>+</a:t>
                  </a:r>
                  <a:endParaRPr lang="en-US" sz="1000" b="1" kern="0" dirty="0">
                    <a:solidFill>
                      <a:srgbClr val="002E00"/>
                    </a:solidFill>
                  </a:endParaRPr>
                </a:p>
              </p:txBody>
            </p:sp>
            <p:sp>
              <p:nvSpPr>
                <p:cNvPr id="46" name="Oval 25"/>
                <p:cNvSpPr>
                  <a:spLocks noChangeAspect="1" noChangeArrowheads="1"/>
                </p:cNvSpPr>
                <p:nvPr/>
              </p:nvSpPr>
              <p:spPr bwMode="auto">
                <a:xfrm>
                  <a:off x="734273" y="3375734"/>
                  <a:ext cx="470100" cy="448022"/>
                </a:xfrm>
                <a:prstGeom prst="ellipse">
                  <a:avLst/>
                </a:prstGeom>
                <a:gradFill rotWithShape="1">
                  <a:gsLst>
                    <a:gs pos="79000">
                      <a:srgbClr val="FF0000"/>
                    </a:gs>
                    <a:gs pos="100000">
                      <a:srgbClr val="006C00"/>
                    </a:gs>
                  </a:gsLst>
                  <a:path path="shape">
                    <a:fillToRect l="50000" t="50000" r="50000" b="50000"/>
                  </a:path>
                </a:gradFill>
                <a:ln w="25400" algn="ctr">
                  <a:solidFill>
                    <a:srgbClr val="000000"/>
                  </a:solidFill>
                  <a:round/>
                  <a:headEnd/>
                  <a:tailEnd/>
                </a:ln>
              </p:spPr>
              <p:txBody>
                <a:bodyPr wrap="none" anchor="ctr"/>
                <a:lstStyle/>
                <a:p>
                  <a:pPr algn="ctr" eaLnBrk="0" fontAlgn="auto" hangingPunct="0">
                    <a:spcBef>
                      <a:spcPct val="50000"/>
                    </a:spcBef>
                    <a:spcAft>
                      <a:spcPts val="0"/>
                    </a:spcAft>
                    <a:defRPr/>
                  </a:pPr>
                  <a:endParaRPr lang="en-US" sz="1800" kern="0" dirty="0">
                    <a:solidFill>
                      <a:sysClr val="windowText" lastClr="000000"/>
                    </a:solidFill>
                  </a:endParaRPr>
                </a:p>
              </p:txBody>
            </p:sp>
            <p:sp>
              <p:nvSpPr>
                <p:cNvPr id="188438" name="TextBox 33"/>
                <p:cNvSpPr txBox="1">
                  <a:spLocks noChangeArrowheads="1"/>
                </p:cNvSpPr>
                <p:nvPr/>
              </p:nvSpPr>
              <p:spPr bwMode="auto">
                <a:xfrm>
                  <a:off x="655135" y="3430881"/>
                  <a:ext cx="793822" cy="246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sz="1000" b="1">
                      <a:solidFill>
                        <a:srgbClr val="000000"/>
                      </a:solidFill>
                    </a:rPr>
                    <a:t>   Ca</a:t>
                  </a:r>
                  <a:r>
                    <a:rPr lang="en-US" sz="1000" b="1" baseline="30000">
                      <a:solidFill>
                        <a:srgbClr val="000000"/>
                      </a:solidFill>
                    </a:rPr>
                    <a:t>++</a:t>
                  </a:r>
                  <a:endParaRPr lang="en-US" sz="1000" b="1">
                    <a:solidFill>
                      <a:srgbClr val="000000"/>
                    </a:solidFill>
                  </a:endParaRPr>
                </a:p>
              </p:txBody>
            </p:sp>
          </p:grpSp>
        </p:grpSp>
        <p:sp>
          <p:nvSpPr>
            <p:cNvPr id="188429" name="TextBox 40"/>
            <p:cNvSpPr txBox="1">
              <a:spLocks noChangeArrowheads="1"/>
            </p:cNvSpPr>
            <p:nvPr/>
          </p:nvSpPr>
          <p:spPr bwMode="auto">
            <a:xfrm>
              <a:off x="355309" y="3088786"/>
              <a:ext cx="20136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hangingPunct="1"/>
              <a:r>
                <a:rPr lang="en-US" sz="1200" b="1" i="1">
                  <a:solidFill>
                    <a:srgbClr val="19066A"/>
                  </a:solidFill>
                </a:rPr>
                <a:t>Hard Spheres</a:t>
              </a:r>
            </a:p>
          </p:txBody>
        </p:sp>
      </p:grpSp>
      <p:sp>
        <p:nvSpPr>
          <p:cNvPr id="146442" name="Line 29"/>
          <p:cNvSpPr>
            <a:spLocks noChangeAspect="1" noChangeShapeType="1"/>
          </p:cNvSpPr>
          <p:nvPr>
            <p:custDataLst>
              <p:tags r:id="rId11"/>
            </p:custDataLst>
          </p:nvPr>
        </p:nvSpPr>
        <p:spPr bwMode="auto">
          <a:xfrm rot="-5400000">
            <a:off x="4642644" y="4804569"/>
            <a:ext cx="1588" cy="1638300"/>
          </a:xfrm>
          <a:prstGeom prst="line">
            <a:avLst/>
          </a:prstGeom>
          <a:noFill/>
          <a:ln w="19050">
            <a:solidFill>
              <a:schemeClr val="accent2">
                <a:lumMod val="50000"/>
              </a:schemeClr>
            </a:solidFill>
            <a:round/>
            <a:headEnd type="arrow" w="med" len="med"/>
            <a:tailEnd type="arrow" w="med" len="med"/>
          </a:ln>
        </p:spPr>
        <p:txBody>
          <a:bodyPr wrap="none" anchor="ctr"/>
          <a:lstStyle/>
          <a:p>
            <a:pPr>
              <a:defRPr/>
            </a:pPr>
            <a:endParaRPr lang="en-US" dirty="0">
              <a:solidFill>
                <a:srgbClr val="000000"/>
              </a:solidFill>
            </a:endParaRPr>
          </a:p>
        </p:txBody>
      </p:sp>
      <p:sp>
        <p:nvSpPr>
          <p:cNvPr id="188427" name="TextBox 1"/>
          <p:cNvSpPr txBox="1">
            <a:spLocks noChangeArrowheads="1"/>
          </p:cNvSpPr>
          <p:nvPr/>
        </p:nvSpPr>
        <p:spPr bwMode="auto">
          <a:xfrm>
            <a:off x="1446213" y="6129338"/>
            <a:ext cx="6902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r>
              <a:rPr lang="en-US" b="1">
                <a:solidFill>
                  <a:srgbClr val="003366"/>
                </a:solidFill>
              </a:rPr>
              <a:t>*</a:t>
            </a:r>
            <a:r>
              <a:rPr lang="en-US" sz="1200" b="1">
                <a:solidFill>
                  <a:srgbClr val="003366"/>
                </a:solidFill>
              </a:rPr>
              <a:t>Devices as defined in engineering , with inputs and outputs, and power supplies.</a:t>
            </a:r>
            <a:endParaRPr lang="en-US" sz="1200"/>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oQqkx1VDpnxDsGDDsAkuk1"/>
</p:tagLst>
</file>

<file path=ppt/tags/tag10.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0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0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0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0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0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0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0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0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0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0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0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1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1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1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1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1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1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1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1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1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1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2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2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2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2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24.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025.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02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2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2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2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3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3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3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3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3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3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3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3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3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3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4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4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4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4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4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4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4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4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4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4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5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5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5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62.xml><?xml version="1.0" encoding="utf-8"?>
<p:tagLst xmlns:a="http://schemas.openxmlformats.org/drawingml/2006/main" xmlns:r="http://schemas.openxmlformats.org/officeDocument/2006/relationships" xmlns:p="http://schemas.openxmlformats.org/presentationml/2006/main">
  <p:tag name="DVSHAPEID" val="E9g4qp9vKlWYPmyhMKojNS"/>
</p:tagLst>
</file>

<file path=ppt/tags/tag1063.xml><?xml version="1.0" encoding="utf-8"?>
<p:tagLst xmlns:a="http://schemas.openxmlformats.org/drawingml/2006/main" xmlns:r="http://schemas.openxmlformats.org/officeDocument/2006/relationships" xmlns:p="http://schemas.openxmlformats.org/presentationml/2006/main">
  <p:tag name="DVSHAPEID" val="epcZKwRAeg2KXxnnwHWJK8"/>
</p:tagLst>
</file>

<file path=ppt/tags/tag1064.xml><?xml version="1.0" encoding="utf-8"?>
<p:tagLst xmlns:a="http://schemas.openxmlformats.org/drawingml/2006/main" xmlns:r="http://schemas.openxmlformats.org/officeDocument/2006/relationships" xmlns:p="http://schemas.openxmlformats.org/presentationml/2006/main">
  <p:tag name="DVSHAPEID" val="EorTR3TKN4nMVQSrECDa6G"/>
</p:tagLst>
</file>

<file path=ppt/tags/tag1065.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066.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06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6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6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7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7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7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8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8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8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09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09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09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1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03.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104.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10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0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0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0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1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1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1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2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2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2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2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2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3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3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3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3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3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3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3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3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3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3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4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41.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142.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14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4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4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4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4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4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4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5.xml><?xml version="1.0" encoding="utf-8"?>
<p:tagLst xmlns:a="http://schemas.openxmlformats.org/drawingml/2006/main" xmlns:r="http://schemas.openxmlformats.org/officeDocument/2006/relationships" xmlns:p="http://schemas.openxmlformats.org/presentationml/2006/main">
  <p:tag name="DVSHAPEID" val="SmBEt9n3g3FmyKcF0OPmNd"/>
</p:tagLst>
</file>

<file path=ppt/tags/tag115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5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5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5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5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5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5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5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5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5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6.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16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6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6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6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6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6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6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6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6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6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7.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17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7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7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7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7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7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7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7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7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79.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18.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180.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18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8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8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8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8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8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8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8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8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9.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19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9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9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9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9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9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9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19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19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19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20.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0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0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0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0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0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0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0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0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0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0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1.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1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1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1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1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1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1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1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17.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218.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21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2.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2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2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2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2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2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2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2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2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2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2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3.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3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3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3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3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3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3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3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3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3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3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4.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4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4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4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4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4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4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4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4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4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4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5.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5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5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5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5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5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55.xml><?xml version="1.0" encoding="utf-8"?>
<p:tagLst xmlns:a="http://schemas.openxmlformats.org/drawingml/2006/main" xmlns:r="http://schemas.openxmlformats.org/officeDocument/2006/relationships" xmlns:p="http://schemas.openxmlformats.org/presentationml/2006/main">
  <p:tag name="DVSHAPEID" val="E9g4qp9vKlWYPmyhMKojNS"/>
</p:tagLst>
</file>

<file path=ppt/tags/tag1256.xml><?xml version="1.0" encoding="utf-8"?>
<p:tagLst xmlns:a="http://schemas.openxmlformats.org/drawingml/2006/main" xmlns:r="http://schemas.openxmlformats.org/officeDocument/2006/relationships" xmlns:p="http://schemas.openxmlformats.org/presentationml/2006/main">
  <p:tag name="DVSHAPEID" val="epcZKwRAeg2KXxnnwHWJK8"/>
</p:tagLst>
</file>

<file path=ppt/tags/tag1257.xml><?xml version="1.0" encoding="utf-8"?>
<p:tagLst xmlns:a="http://schemas.openxmlformats.org/drawingml/2006/main" xmlns:r="http://schemas.openxmlformats.org/officeDocument/2006/relationships" xmlns:p="http://schemas.openxmlformats.org/presentationml/2006/main">
  <p:tag name="DVSHAPEID" val="EorTR3TKN4nMVQSrECDa6G"/>
</p:tagLst>
</file>

<file path=ppt/tags/tag1258.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1259.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126.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6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6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6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6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6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6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6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6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6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6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7.xml><?xml version="1.0" encoding="utf-8"?>
<p:tagLst xmlns:a="http://schemas.openxmlformats.org/drawingml/2006/main" xmlns:r="http://schemas.openxmlformats.org/officeDocument/2006/relationships" xmlns:p="http://schemas.openxmlformats.org/presentationml/2006/main">
  <p:tag name="DVSHAPEID" val="K5BkK69Xu2WOIK0NRKsIc9"/>
</p:tagLst>
</file>

<file path=ppt/tags/tag127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7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7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7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7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7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7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7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7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7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8.xml><?xml version="1.0" encoding="utf-8"?>
<p:tagLst xmlns:a="http://schemas.openxmlformats.org/drawingml/2006/main" xmlns:r="http://schemas.openxmlformats.org/officeDocument/2006/relationships" xmlns:p="http://schemas.openxmlformats.org/presentationml/2006/main">
  <p:tag name="DVSHAPEID" val="Sm4QI1TOtNSIQO46RdkUme"/>
</p:tagLst>
</file>

<file path=ppt/tags/tag128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8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8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8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8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8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8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8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8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8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9.xml><?xml version="1.0" encoding="utf-8"?>
<p:tagLst xmlns:a="http://schemas.openxmlformats.org/drawingml/2006/main" xmlns:r="http://schemas.openxmlformats.org/officeDocument/2006/relationships" xmlns:p="http://schemas.openxmlformats.org/presentationml/2006/main">
  <p:tag name="DVSHAPEID" val="Bm6Ekl2zcUVaRcVW9tzyOX"/>
</p:tagLst>
</file>

<file path=ppt/tags/tag129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9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9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9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129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129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1296.xml><?xml version="1.0" encoding="utf-8"?>
<p:tagLst xmlns:a="http://schemas.openxmlformats.org/drawingml/2006/main" xmlns:r="http://schemas.openxmlformats.org/officeDocument/2006/relationships" xmlns:p="http://schemas.openxmlformats.org/presentationml/2006/main">
  <p:tag name="DVSHAPEID" val="jry3ayHYWq4SyKVwGosg15"/>
</p:tagLst>
</file>

<file path=ppt/tags/tag1297.xml><?xml version="1.0" encoding="utf-8"?>
<p:tagLst xmlns:a="http://schemas.openxmlformats.org/drawingml/2006/main" xmlns:r="http://schemas.openxmlformats.org/officeDocument/2006/relationships" xmlns:p="http://schemas.openxmlformats.org/presentationml/2006/main">
  <p:tag name="DVSHAPEID" val="gxH9jRbTHctIiT6weR8aVA"/>
</p:tagLst>
</file>

<file path=ppt/tags/tag1298.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299.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30.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300.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01.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02.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03.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04.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05.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06.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07.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08.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09.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1.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310.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11.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12.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13.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14.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15.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16.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17.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18.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19.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2.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320.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21.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22.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23.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24.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25.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26.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27.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28.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29.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3.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330.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31.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32.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33.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34.xml><?xml version="1.0" encoding="utf-8"?>
<p:tagLst xmlns:a="http://schemas.openxmlformats.org/drawingml/2006/main" xmlns:r="http://schemas.openxmlformats.org/officeDocument/2006/relationships" xmlns:p="http://schemas.openxmlformats.org/presentationml/2006/main">
  <p:tag name="DVSHAPEID" val="7LsEL3xD9WAeb1m0eQM2JR"/>
</p:tagLst>
</file>

<file path=ppt/tags/tag1335.xml><?xml version="1.0" encoding="utf-8"?>
<p:tagLst xmlns:a="http://schemas.openxmlformats.org/drawingml/2006/main" xmlns:r="http://schemas.openxmlformats.org/officeDocument/2006/relationships" xmlns:p="http://schemas.openxmlformats.org/presentationml/2006/main">
  <p:tag name="DVSHAPEID" val="oPr1pa9A7Q9FpWGF58m33x"/>
</p:tagLst>
</file>

<file path=ppt/tags/tag1336.xml><?xml version="1.0" encoding="utf-8"?>
<p:tagLst xmlns:a="http://schemas.openxmlformats.org/drawingml/2006/main" xmlns:r="http://schemas.openxmlformats.org/officeDocument/2006/relationships" xmlns:p="http://schemas.openxmlformats.org/presentationml/2006/main">
  <p:tag name="DVSHAPEID" val="84I5adDioSQgmDdJEntzOJ"/>
</p:tagLst>
</file>

<file path=ppt/tags/tag1337.xml><?xml version="1.0" encoding="utf-8"?>
<p:tagLst xmlns:a="http://schemas.openxmlformats.org/drawingml/2006/main" xmlns:r="http://schemas.openxmlformats.org/officeDocument/2006/relationships" xmlns:p="http://schemas.openxmlformats.org/presentationml/2006/main">
  <p:tag name="DVSHAPEID" val="C3ej7CgukHzW7hT0Eq4UEZ"/>
</p:tagLst>
</file>

<file path=ppt/tags/tag1338.xml><?xml version="1.0" encoding="utf-8"?>
<p:tagLst xmlns:a="http://schemas.openxmlformats.org/drawingml/2006/main" xmlns:r="http://schemas.openxmlformats.org/officeDocument/2006/relationships" xmlns:p="http://schemas.openxmlformats.org/presentationml/2006/main">
  <p:tag name="DVSHAPEID" val="lznYg9Lh8baJVBws43qMvj"/>
</p:tagLst>
</file>

<file path=ppt/tags/tag1339.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4.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340.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41.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42.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43.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44.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45.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46.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47.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48.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49.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5.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350.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51.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52.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53.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54.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55.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56.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57.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58.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59.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6.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360.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61.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62.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63.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64.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65.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66.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67.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68.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69.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7.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370.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71.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72.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73.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74.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75.xml><?xml version="1.0" encoding="utf-8"?>
<p:tagLst xmlns:a="http://schemas.openxmlformats.org/drawingml/2006/main" xmlns:r="http://schemas.openxmlformats.org/officeDocument/2006/relationships" xmlns:p="http://schemas.openxmlformats.org/presentationml/2006/main">
  <p:tag name="DVSHAPEID" val="tbk7yYQqDceCHFV8l6J3yo"/>
</p:tagLst>
</file>

<file path=ppt/tags/tag1376.xml><?xml version="1.0" encoding="utf-8"?>
<p:tagLst xmlns:a="http://schemas.openxmlformats.org/drawingml/2006/main" xmlns:r="http://schemas.openxmlformats.org/officeDocument/2006/relationships" xmlns:p="http://schemas.openxmlformats.org/presentationml/2006/main">
  <p:tag name="DVSHAPEID" val="Lnmitbm0uSu25cE8BNqIyX"/>
</p:tagLst>
</file>

<file path=ppt/tags/tag1377.xml><?xml version="1.0" encoding="utf-8"?>
<p:tagLst xmlns:a="http://schemas.openxmlformats.org/drawingml/2006/main" xmlns:r="http://schemas.openxmlformats.org/officeDocument/2006/relationships" xmlns:p="http://schemas.openxmlformats.org/presentationml/2006/main">
  <p:tag name="DVSHAPEID" val="viURxVHj3rL5qWLguF4CHm"/>
</p:tagLst>
</file>

<file path=ppt/tags/tag1378.xml><?xml version="1.0" encoding="utf-8"?>
<p:tagLst xmlns:a="http://schemas.openxmlformats.org/drawingml/2006/main" xmlns:r="http://schemas.openxmlformats.org/officeDocument/2006/relationships" xmlns:p="http://schemas.openxmlformats.org/presentationml/2006/main">
  <p:tag name="DVSECTIONID" val="cSQAkKySQCFb8pwWpoBICw"/>
</p:tagLst>
</file>

<file path=ppt/tags/tag1379.xml><?xml version="1.0" encoding="utf-8"?>
<p:tagLst xmlns:a="http://schemas.openxmlformats.org/drawingml/2006/main" xmlns:r="http://schemas.openxmlformats.org/officeDocument/2006/relationships" xmlns:p="http://schemas.openxmlformats.org/presentationml/2006/main">
  <p:tag name="DVSHAPEID" val="MrK035Zsn5OuwKECWnqlcX"/>
</p:tagLst>
</file>

<file path=ppt/tags/tag138.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380.xml><?xml version="1.0" encoding="utf-8"?>
<p:tagLst xmlns:a="http://schemas.openxmlformats.org/drawingml/2006/main" xmlns:r="http://schemas.openxmlformats.org/officeDocument/2006/relationships" xmlns:p="http://schemas.openxmlformats.org/presentationml/2006/main">
  <p:tag name="DVSHAPEID" val="KvIKJMqZluv7tN5KbXa4mQ"/>
</p:tagLst>
</file>

<file path=ppt/tags/tag1381.xml><?xml version="1.0" encoding="utf-8"?>
<p:tagLst xmlns:a="http://schemas.openxmlformats.org/drawingml/2006/main" xmlns:r="http://schemas.openxmlformats.org/officeDocument/2006/relationships" xmlns:p="http://schemas.openxmlformats.org/presentationml/2006/main">
  <p:tag name="DVSHAPEID" val="I66sRpXoWW7OGfhilc1oJj"/>
</p:tagLst>
</file>

<file path=ppt/tags/tag1382.xml><?xml version="1.0" encoding="utf-8"?>
<p:tagLst xmlns:a="http://schemas.openxmlformats.org/drawingml/2006/main" xmlns:r="http://schemas.openxmlformats.org/officeDocument/2006/relationships" xmlns:p="http://schemas.openxmlformats.org/presentationml/2006/main">
  <p:tag name="DVSECTIONID" val="cSQAkKySQCFb8pwWpoBICw"/>
</p:tagLst>
</file>

<file path=ppt/tags/tag1383.xml><?xml version="1.0" encoding="utf-8"?>
<p:tagLst xmlns:a="http://schemas.openxmlformats.org/drawingml/2006/main" xmlns:r="http://schemas.openxmlformats.org/officeDocument/2006/relationships" xmlns:p="http://schemas.openxmlformats.org/presentationml/2006/main">
  <p:tag name="DVSHAPEID" val="MrK035Zsn5OuwKECWnqlcX"/>
</p:tagLst>
</file>

<file path=ppt/tags/tag1384.xml><?xml version="1.0" encoding="utf-8"?>
<p:tagLst xmlns:a="http://schemas.openxmlformats.org/drawingml/2006/main" xmlns:r="http://schemas.openxmlformats.org/officeDocument/2006/relationships" xmlns:p="http://schemas.openxmlformats.org/presentationml/2006/main">
  <p:tag name="DVSHAPEID" val="KvIKJMqZluv7tN5KbXa4mQ"/>
</p:tagLst>
</file>

<file path=ppt/tags/tag1385.xml><?xml version="1.0" encoding="utf-8"?>
<p:tagLst xmlns:a="http://schemas.openxmlformats.org/drawingml/2006/main" xmlns:r="http://schemas.openxmlformats.org/officeDocument/2006/relationships" xmlns:p="http://schemas.openxmlformats.org/presentationml/2006/main">
  <p:tag name="DVSHAPEID" val="I66sRpXoWW7OGfhilc1oJj"/>
</p:tagLst>
</file>

<file path=ppt/tags/tag1386.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387.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388.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389.xml><?xml version="1.0" encoding="utf-8"?>
<p:tagLst xmlns:a="http://schemas.openxmlformats.org/drawingml/2006/main" xmlns:r="http://schemas.openxmlformats.org/officeDocument/2006/relationships" xmlns:p="http://schemas.openxmlformats.org/presentationml/2006/main">
  <p:tag name="DVSHAPEID" val="cLtEE4h0mMLqoCJHJiRd3D"/>
</p:tagLst>
</file>

<file path=ppt/tags/tag139.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390.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391.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392.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393.xml><?xml version="1.0" encoding="utf-8"?>
<p:tagLst xmlns:a="http://schemas.openxmlformats.org/drawingml/2006/main" xmlns:r="http://schemas.openxmlformats.org/officeDocument/2006/relationships" xmlns:p="http://schemas.openxmlformats.org/presentationml/2006/main">
  <p:tag name="DVSHAPEID" val="cLtEE4h0mMLqoCJHJiRd3D"/>
</p:tagLst>
</file>

<file path=ppt/tags/tag1394.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395.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396.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397.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398.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399.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4.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40.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400.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401.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402.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403.xml><?xml version="1.0" encoding="utf-8"?>
<p:tagLst xmlns:a="http://schemas.openxmlformats.org/drawingml/2006/main" xmlns:r="http://schemas.openxmlformats.org/officeDocument/2006/relationships" xmlns:p="http://schemas.openxmlformats.org/presentationml/2006/main">
  <p:tag name="DVSECTIONID" val="oHJ6pFPXDKK24bNpMM2xUu"/>
</p:tagLst>
</file>

<file path=ppt/tags/tag1404.xml><?xml version="1.0" encoding="utf-8"?>
<p:tagLst xmlns:a="http://schemas.openxmlformats.org/drawingml/2006/main" xmlns:r="http://schemas.openxmlformats.org/officeDocument/2006/relationships" xmlns:p="http://schemas.openxmlformats.org/presentationml/2006/main">
  <p:tag name="DVSHAPEID" val="YohQxbbtb7BUMCDhV12Xyy"/>
</p:tagLst>
</file>

<file path=ppt/tags/tag1405.xml><?xml version="1.0" encoding="utf-8"?>
<p:tagLst xmlns:a="http://schemas.openxmlformats.org/drawingml/2006/main" xmlns:r="http://schemas.openxmlformats.org/officeDocument/2006/relationships" xmlns:p="http://schemas.openxmlformats.org/presentationml/2006/main">
  <p:tag name="DVSHAPEID" val="0F7PsTBX3Y6o7Ha0SLctL0"/>
</p:tagLst>
</file>

<file path=ppt/tags/tag1406.xml><?xml version="1.0" encoding="utf-8"?>
<p:tagLst xmlns:a="http://schemas.openxmlformats.org/drawingml/2006/main" xmlns:r="http://schemas.openxmlformats.org/officeDocument/2006/relationships" xmlns:p="http://schemas.openxmlformats.org/presentationml/2006/main">
  <p:tag name="DVSECTIONID" val="SH27DSM5cVmDQR4yp2ejsm"/>
</p:tagLst>
</file>

<file path=ppt/tags/tag1407.xml><?xml version="1.0" encoding="utf-8"?>
<p:tagLst xmlns:a="http://schemas.openxmlformats.org/drawingml/2006/main" xmlns:r="http://schemas.openxmlformats.org/officeDocument/2006/relationships" xmlns:p="http://schemas.openxmlformats.org/presentationml/2006/main">
  <p:tag name="DVSHAPEID" val="N2Sfu48hNdoH6nwLK5WmDE"/>
</p:tagLst>
</file>

<file path=ppt/tags/tag1408.xml><?xml version="1.0" encoding="utf-8"?>
<p:tagLst xmlns:a="http://schemas.openxmlformats.org/drawingml/2006/main" xmlns:r="http://schemas.openxmlformats.org/officeDocument/2006/relationships" xmlns:p="http://schemas.openxmlformats.org/presentationml/2006/main">
  <p:tag name="DVSHAPEID" val="4OwoIQ8DV89p66zAiEHcT9"/>
</p:tagLst>
</file>

<file path=ppt/tags/tag1409.xml><?xml version="1.0" encoding="utf-8"?>
<p:tagLst xmlns:a="http://schemas.openxmlformats.org/drawingml/2006/main" xmlns:r="http://schemas.openxmlformats.org/officeDocument/2006/relationships" xmlns:p="http://schemas.openxmlformats.org/presentationml/2006/main">
  <p:tag name="DVSHAPEID" val="O7KPLKhCoI79X4J5li8ahg"/>
</p:tagLst>
</file>

<file path=ppt/tags/tag141.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410.xml><?xml version="1.0" encoding="utf-8"?>
<p:tagLst xmlns:a="http://schemas.openxmlformats.org/drawingml/2006/main" xmlns:r="http://schemas.openxmlformats.org/officeDocument/2006/relationships" xmlns:p="http://schemas.openxmlformats.org/presentationml/2006/main">
  <p:tag name="DVSHAPEID" val="yGhpc9NiEqKVZoES4oljKq"/>
</p:tagLst>
</file>

<file path=ppt/tags/tag1411.xml><?xml version="1.0" encoding="utf-8"?>
<p:tagLst xmlns:a="http://schemas.openxmlformats.org/drawingml/2006/main" xmlns:r="http://schemas.openxmlformats.org/officeDocument/2006/relationships" xmlns:p="http://schemas.openxmlformats.org/presentationml/2006/main">
  <p:tag name="DVSHAPEID" val="iW9vRcip4IRyz4yly7P53G"/>
</p:tagLst>
</file>

<file path=ppt/tags/tag1412.xml><?xml version="1.0" encoding="utf-8"?>
<p:tagLst xmlns:a="http://schemas.openxmlformats.org/drawingml/2006/main" xmlns:r="http://schemas.openxmlformats.org/officeDocument/2006/relationships" xmlns:p="http://schemas.openxmlformats.org/presentationml/2006/main">
  <p:tag name="DVSECTIONID" val="uIIP5klLNsCFMUFw26GblJ"/>
</p:tagLst>
</file>

<file path=ppt/tags/tag1413.xml><?xml version="1.0" encoding="utf-8"?>
<p:tagLst xmlns:a="http://schemas.openxmlformats.org/drawingml/2006/main" xmlns:r="http://schemas.openxmlformats.org/officeDocument/2006/relationships" xmlns:p="http://schemas.openxmlformats.org/presentationml/2006/main">
  <p:tag name="DVSHAPEID" val="eOfCNLD1sOwfelQ3ciyotR"/>
</p:tagLst>
</file>

<file path=ppt/tags/tag1414.xml><?xml version="1.0" encoding="utf-8"?>
<p:tagLst xmlns:a="http://schemas.openxmlformats.org/drawingml/2006/main" xmlns:r="http://schemas.openxmlformats.org/officeDocument/2006/relationships" xmlns:p="http://schemas.openxmlformats.org/presentationml/2006/main">
  <p:tag name="DVSHAPEID" val="4qPAjIQduEnBx8pwLPakTT"/>
</p:tagLst>
</file>

<file path=ppt/tags/tag1415.xml><?xml version="1.0" encoding="utf-8"?>
<p:tagLst xmlns:a="http://schemas.openxmlformats.org/drawingml/2006/main" xmlns:r="http://schemas.openxmlformats.org/officeDocument/2006/relationships" xmlns:p="http://schemas.openxmlformats.org/presentationml/2006/main">
  <p:tag name="DVSHAPEID" val="yBREi5g5gyCSVzhNwrFOLf"/>
</p:tagLst>
</file>

<file path=ppt/tags/tag1416.xml><?xml version="1.0" encoding="utf-8"?>
<p:tagLst xmlns:a="http://schemas.openxmlformats.org/drawingml/2006/main" xmlns:r="http://schemas.openxmlformats.org/officeDocument/2006/relationships" xmlns:p="http://schemas.openxmlformats.org/presentationml/2006/main">
  <p:tag name="DVSECTIONID" val="nPJfNkFiRF2cl5hHt35BfZ"/>
</p:tagLst>
</file>

<file path=ppt/tags/tag1417.xml><?xml version="1.0" encoding="utf-8"?>
<p:tagLst xmlns:a="http://schemas.openxmlformats.org/drawingml/2006/main" xmlns:r="http://schemas.openxmlformats.org/officeDocument/2006/relationships" xmlns:p="http://schemas.openxmlformats.org/presentationml/2006/main">
  <p:tag name="DVSHAPEID" val="xUGGCM1W0oWFImL6LUAw1g"/>
</p:tagLst>
</file>

<file path=ppt/tags/tag1418.xml><?xml version="1.0" encoding="utf-8"?>
<p:tagLst xmlns:a="http://schemas.openxmlformats.org/drawingml/2006/main" xmlns:r="http://schemas.openxmlformats.org/officeDocument/2006/relationships" xmlns:p="http://schemas.openxmlformats.org/presentationml/2006/main">
  <p:tag name="DVSHAPEID" val="90ujH14rSFi5he5ckDEPGX"/>
</p:tagLst>
</file>

<file path=ppt/tags/tag1419.xml><?xml version="1.0" encoding="utf-8"?>
<p:tagLst xmlns:a="http://schemas.openxmlformats.org/drawingml/2006/main" xmlns:r="http://schemas.openxmlformats.org/officeDocument/2006/relationships" xmlns:p="http://schemas.openxmlformats.org/presentationml/2006/main">
  <p:tag name="DVSHAPEID" val="4bKbSohn3FshLFbj50Rywg"/>
</p:tagLst>
</file>

<file path=ppt/tags/tag142.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420.xml><?xml version="1.0" encoding="utf-8"?>
<p:tagLst xmlns:a="http://schemas.openxmlformats.org/drawingml/2006/main" xmlns:r="http://schemas.openxmlformats.org/officeDocument/2006/relationships" xmlns:p="http://schemas.openxmlformats.org/presentationml/2006/main">
  <p:tag name="DVSECTIONID" val="QpRbPZoyLZitew7QBJcsFr"/>
</p:tagLst>
</file>

<file path=ppt/tags/tag1421.xml><?xml version="1.0" encoding="utf-8"?>
<p:tagLst xmlns:a="http://schemas.openxmlformats.org/drawingml/2006/main" xmlns:r="http://schemas.openxmlformats.org/officeDocument/2006/relationships" xmlns:p="http://schemas.openxmlformats.org/presentationml/2006/main">
  <p:tag name="DVSHAPEID" val="nD5x0zAWRczbViyv8FauCD"/>
</p:tagLst>
</file>

<file path=ppt/tags/tag1422.xml><?xml version="1.0" encoding="utf-8"?>
<p:tagLst xmlns:a="http://schemas.openxmlformats.org/drawingml/2006/main" xmlns:r="http://schemas.openxmlformats.org/officeDocument/2006/relationships" xmlns:p="http://schemas.openxmlformats.org/presentationml/2006/main">
  <p:tag name="DVSHAPEID" val="DZtp01xEY7rNO76loHN6Ng"/>
</p:tagLst>
</file>

<file path=ppt/tags/tag1423.xml><?xml version="1.0" encoding="utf-8"?>
<p:tagLst xmlns:a="http://schemas.openxmlformats.org/drawingml/2006/main" xmlns:r="http://schemas.openxmlformats.org/officeDocument/2006/relationships" xmlns:p="http://schemas.openxmlformats.org/presentationml/2006/main">
  <p:tag name="DVSHAPEID" val="IzKTKARbo1EK054Bzzpddr"/>
</p:tagLst>
</file>

<file path=ppt/tags/tag1424.xml><?xml version="1.0" encoding="utf-8"?>
<p:tagLst xmlns:a="http://schemas.openxmlformats.org/drawingml/2006/main" xmlns:r="http://schemas.openxmlformats.org/officeDocument/2006/relationships" xmlns:p="http://schemas.openxmlformats.org/presentationml/2006/main">
  <p:tag name="DVSHAPEID" val="K8urpMhsHvPmhTF6gXMMJq"/>
</p:tagLst>
</file>

<file path=ppt/tags/tag1425.xml><?xml version="1.0" encoding="utf-8"?>
<p:tagLst xmlns:a="http://schemas.openxmlformats.org/drawingml/2006/main" xmlns:r="http://schemas.openxmlformats.org/officeDocument/2006/relationships" xmlns:p="http://schemas.openxmlformats.org/presentationml/2006/main">
  <p:tag name="DVSHAPEID" val="9470hN8eGA2gOBoja5TWk8"/>
</p:tagLst>
</file>

<file path=ppt/tags/tag1426.xml><?xml version="1.0" encoding="utf-8"?>
<p:tagLst xmlns:a="http://schemas.openxmlformats.org/drawingml/2006/main" xmlns:r="http://schemas.openxmlformats.org/officeDocument/2006/relationships" xmlns:p="http://schemas.openxmlformats.org/presentationml/2006/main">
  <p:tag name="DVSHAPEID" val="UDOaVsisqrIkYqkpuujsPf"/>
</p:tagLst>
</file>

<file path=ppt/tags/tag1427.xml><?xml version="1.0" encoding="utf-8"?>
<p:tagLst xmlns:a="http://schemas.openxmlformats.org/drawingml/2006/main" xmlns:r="http://schemas.openxmlformats.org/officeDocument/2006/relationships" xmlns:p="http://schemas.openxmlformats.org/presentationml/2006/main">
  <p:tag name="DVSHAPEID" val="k053HXMHSN609tc7RGWe9B"/>
</p:tagLst>
</file>

<file path=ppt/tags/tag1428.xml><?xml version="1.0" encoding="utf-8"?>
<p:tagLst xmlns:a="http://schemas.openxmlformats.org/drawingml/2006/main" xmlns:r="http://schemas.openxmlformats.org/officeDocument/2006/relationships" xmlns:p="http://schemas.openxmlformats.org/presentationml/2006/main">
  <p:tag name="DVSECTIONID" val="POBzeJyjqYknZjnBuGUiU3"/>
</p:tagLst>
</file>

<file path=ppt/tags/tag1429.xml><?xml version="1.0" encoding="utf-8"?>
<p:tagLst xmlns:a="http://schemas.openxmlformats.org/drawingml/2006/main" xmlns:r="http://schemas.openxmlformats.org/officeDocument/2006/relationships" xmlns:p="http://schemas.openxmlformats.org/presentationml/2006/main">
  <p:tag name="DVSHAPEID" val="yuDYYLApCRjFiN5SKkGJyU"/>
</p:tagLst>
</file>

<file path=ppt/tags/tag143.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430.xml><?xml version="1.0" encoding="utf-8"?>
<p:tagLst xmlns:a="http://schemas.openxmlformats.org/drawingml/2006/main" xmlns:r="http://schemas.openxmlformats.org/officeDocument/2006/relationships" xmlns:p="http://schemas.openxmlformats.org/presentationml/2006/main">
  <p:tag name="DVSHAPEID" val="Guao2ZVCxq3DfEH8ydMYlI"/>
</p:tagLst>
</file>

<file path=ppt/tags/tag1431.xml><?xml version="1.0" encoding="utf-8"?>
<p:tagLst xmlns:a="http://schemas.openxmlformats.org/drawingml/2006/main" xmlns:r="http://schemas.openxmlformats.org/officeDocument/2006/relationships" xmlns:p="http://schemas.openxmlformats.org/presentationml/2006/main">
  <p:tag name="DVSECTIONID" val="nPJfNkFiRF2cl5hHt35BfZ"/>
</p:tagLst>
</file>

<file path=ppt/tags/tag1432.xml><?xml version="1.0" encoding="utf-8"?>
<p:tagLst xmlns:a="http://schemas.openxmlformats.org/drawingml/2006/main" xmlns:r="http://schemas.openxmlformats.org/officeDocument/2006/relationships" xmlns:p="http://schemas.openxmlformats.org/presentationml/2006/main">
  <p:tag name="DVSHAPEID" val="xUGGCM1W0oWFImL6LUAw1g"/>
</p:tagLst>
</file>

<file path=ppt/tags/tag1433.xml><?xml version="1.0" encoding="utf-8"?>
<p:tagLst xmlns:a="http://schemas.openxmlformats.org/drawingml/2006/main" xmlns:r="http://schemas.openxmlformats.org/officeDocument/2006/relationships" xmlns:p="http://schemas.openxmlformats.org/presentationml/2006/main">
  <p:tag name="DVSHAPEID" val="90ujH14rSFi5he5ckDEPGX"/>
</p:tagLst>
</file>

<file path=ppt/tags/tag1434.xml><?xml version="1.0" encoding="utf-8"?>
<p:tagLst xmlns:a="http://schemas.openxmlformats.org/drawingml/2006/main" xmlns:r="http://schemas.openxmlformats.org/officeDocument/2006/relationships" xmlns:p="http://schemas.openxmlformats.org/presentationml/2006/main">
  <p:tag name="DVSHAPEID" val="4bKbSohn3FshLFbj50Rywg"/>
</p:tagLst>
</file>

<file path=ppt/tags/tag1435.xml><?xml version="1.0" encoding="utf-8"?>
<p:tagLst xmlns:a="http://schemas.openxmlformats.org/drawingml/2006/main" xmlns:r="http://schemas.openxmlformats.org/officeDocument/2006/relationships" xmlns:p="http://schemas.openxmlformats.org/presentationml/2006/main">
  <p:tag name="DVSECTIONID" val="Xh2zL647FfLWB9G7ixeHjs"/>
</p:tagLst>
</file>

<file path=ppt/tags/tag1436.xml><?xml version="1.0" encoding="utf-8"?>
<p:tagLst xmlns:a="http://schemas.openxmlformats.org/drawingml/2006/main" xmlns:r="http://schemas.openxmlformats.org/officeDocument/2006/relationships" xmlns:p="http://schemas.openxmlformats.org/presentationml/2006/main">
  <p:tag name="DVSHAPEID" val="JC1ZiHiMqxH30RTZZtFWUB"/>
</p:tagLst>
</file>

<file path=ppt/tags/tag1437.xml><?xml version="1.0" encoding="utf-8"?>
<p:tagLst xmlns:a="http://schemas.openxmlformats.org/drawingml/2006/main" xmlns:r="http://schemas.openxmlformats.org/officeDocument/2006/relationships" xmlns:p="http://schemas.openxmlformats.org/presentationml/2006/main">
  <p:tag name="DVSHAPEID" val="d7rzrPGtPbeJ46EQ63bvq9"/>
</p:tagLst>
</file>

<file path=ppt/tags/tag1438.xml><?xml version="1.0" encoding="utf-8"?>
<p:tagLst xmlns:a="http://schemas.openxmlformats.org/drawingml/2006/main" xmlns:r="http://schemas.openxmlformats.org/officeDocument/2006/relationships" xmlns:p="http://schemas.openxmlformats.org/presentationml/2006/main">
  <p:tag name="DVSHAPEID" val="3zdoHkNXRyy7pTyJft6WHv"/>
</p:tagLst>
</file>

<file path=ppt/tags/tag1439.xml><?xml version="1.0" encoding="utf-8"?>
<p:tagLst xmlns:a="http://schemas.openxmlformats.org/drawingml/2006/main" xmlns:r="http://schemas.openxmlformats.org/officeDocument/2006/relationships" xmlns:p="http://schemas.openxmlformats.org/presentationml/2006/main">
  <p:tag name="DVSHAPEID" val="OgMNk8nCLpb43Rl37lGRkG"/>
</p:tagLst>
</file>

<file path=ppt/tags/tag144.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440.xml><?xml version="1.0" encoding="utf-8"?>
<p:tagLst xmlns:a="http://schemas.openxmlformats.org/drawingml/2006/main" xmlns:r="http://schemas.openxmlformats.org/officeDocument/2006/relationships" xmlns:p="http://schemas.openxmlformats.org/presentationml/2006/main">
  <p:tag name="DVSHAPEID" val="aXHLhnNHotrxKXBU0EAeN9"/>
</p:tagLst>
</file>

<file path=ppt/tags/tag1441.xml><?xml version="1.0" encoding="utf-8"?>
<p:tagLst xmlns:a="http://schemas.openxmlformats.org/drawingml/2006/main" xmlns:r="http://schemas.openxmlformats.org/officeDocument/2006/relationships" xmlns:p="http://schemas.openxmlformats.org/presentationml/2006/main">
  <p:tag name="DVSHAPEID" val="WkQGncmKfPb86P5zQ0O30H"/>
</p:tagLst>
</file>

<file path=ppt/tags/tag1442.xml><?xml version="1.0" encoding="utf-8"?>
<p:tagLst xmlns:a="http://schemas.openxmlformats.org/drawingml/2006/main" xmlns:r="http://schemas.openxmlformats.org/officeDocument/2006/relationships" xmlns:p="http://schemas.openxmlformats.org/presentationml/2006/main">
  <p:tag name="DVSHAPEID" val="Dv6ordl2h5S00mUBZBlDdB"/>
</p:tagLst>
</file>

<file path=ppt/tags/tag1443.xml><?xml version="1.0" encoding="utf-8"?>
<p:tagLst xmlns:a="http://schemas.openxmlformats.org/drawingml/2006/main" xmlns:r="http://schemas.openxmlformats.org/officeDocument/2006/relationships" xmlns:p="http://schemas.openxmlformats.org/presentationml/2006/main">
  <p:tag name="DVSHAPEID" val="mCQMOrNApJ9eHkzZK8pdy6"/>
</p:tagLst>
</file>

<file path=ppt/tags/tag1444.xml><?xml version="1.0" encoding="utf-8"?>
<p:tagLst xmlns:a="http://schemas.openxmlformats.org/drawingml/2006/main" xmlns:r="http://schemas.openxmlformats.org/officeDocument/2006/relationships" xmlns:p="http://schemas.openxmlformats.org/presentationml/2006/main">
  <p:tag name="DVSECTIONID" val="JVjGz1epnMRCN3VFBlFnKe"/>
</p:tagLst>
</file>

<file path=ppt/tags/tag1445.xml><?xml version="1.0" encoding="utf-8"?>
<p:tagLst xmlns:a="http://schemas.openxmlformats.org/drawingml/2006/main" xmlns:r="http://schemas.openxmlformats.org/officeDocument/2006/relationships" xmlns:p="http://schemas.openxmlformats.org/presentationml/2006/main">
  <p:tag name="DVSHAPEID" val="87Zg4EtfMQPadozubPvqcV"/>
</p:tagLst>
</file>

<file path=ppt/tags/tag1446.xml><?xml version="1.0" encoding="utf-8"?>
<p:tagLst xmlns:a="http://schemas.openxmlformats.org/drawingml/2006/main" xmlns:r="http://schemas.openxmlformats.org/officeDocument/2006/relationships" xmlns:p="http://schemas.openxmlformats.org/presentationml/2006/main">
  <p:tag name="DVSHAPEID" val="3h666jTQJG0uk5P9ol26gz"/>
</p:tagLst>
</file>

<file path=ppt/tags/tag1447.xml><?xml version="1.0" encoding="utf-8"?>
<p:tagLst xmlns:a="http://schemas.openxmlformats.org/drawingml/2006/main" xmlns:r="http://schemas.openxmlformats.org/officeDocument/2006/relationships" xmlns:p="http://schemas.openxmlformats.org/presentationml/2006/main">
  <p:tag name="DVSHAPEID" val="z3PMRPfU4njd3H9Xy9mV78"/>
</p:tagLst>
</file>

<file path=ppt/tags/tag1448.xml><?xml version="1.0" encoding="utf-8"?>
<p:tagLst xmlns:a="http://schemas.openxmlformats.org/drawingml/2006/main" xmlns:r="http://schemas.openxmlformats.org/officeDocument/2006/relationships" xmlns:p="http://schemas.openxmlformats.org/presentationml/2006/main">
  <p:tag name="DVSECTIONID" val="q6ll8ZBOG4BTN07VPb8rNy"/>
</p:tagLst>
</file>

<file path=ppt/tags/tag1449.xml><?xml version="1.0" encoding="utf-8"?>
<p:tagLst xmlns:a="http://schemas.openxmlformats.org/drawingml/2006/main" xmlns:r="http://schemas.openxmlformats.org/officeDocument/2006/relationships" xmlns:p="http://schemas.openxmlformats.org/presentationml/2006/main">
  <p:tag name="DVSHAPEID" val="eawxmeZtwxeyeFrJ8bJW1U"/>
</p:tagLst>
</file>

<file path=ppt/tags/tag145.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450.xml><?xml version="1.0" encoding="utf-8"?>
<p:tagLst xmlns:a="http://schemas.openxmlformats.org/drawingml/2006/main" xmlns:r="http://schemas.openxmlformats.org/officeDocument/2006/relationships" xmlns:p="http://schemas.openxmlformats.org/presentationml/2006/main">
  <p:tag name="DVSHAPEID" val="ceoFQ9EfwRol2tRdBEG1om"/>
</p:tagLst>
</file>

<file path=ppt/tags/tag1451.xml><?xml version="1.0" encoding="utf-8"?>
<p:tagLst xmlns:a="http://schemas.openxmlformats.org/drawingml/2006/main" xmlns:r="http://schemas.openxmlformats.org/officeDocument/2006/relationships" xmlns:p="http://schemas.openxmlformats.org/presentationml/2006/main">
  <p:tag name="DVSHAPEID" val="y5avkVQY8bBjYh9GnQPh1n"/>
</p:tagLst>
</file>

<file path=ppt/tags/tag1452.xml><?xml version="1.0" encoding="utf-8"?>
<p:tagLst xmlns:a="http://schemas.openxmlformats.org/drawingml/2006/main" xmlns:r="http://schemas.openxmlformats.org/officeDocument/2006/relationships" xmlns:p="http://schemas.openxmlformats.org/presentationml/2006/main">
  <p:tag name="DVSHAPEID" val="9SCXSUz5fZwQGivlPIpxId"/>
</p:tagLst>
</file>

<file path=ppt/tags/tag1453.xml><?xml version="1.0" encoding="utf-8"?>
<p:tagLst xmlns:a="http://schemas.openxmlformats.org/drawingml/2006/main" xmlns:r="http://schemas.openxmlformats.org/officeDocument/2006/relationships" xmlns:p="http://schemas.openxmlformats.org/presentationml/2006/main">
  <p:tag name="DVSHAPEID" val="KIvz3UgQb7laVhSm3Vo3VB"/>
</p:tagLst>
</file>

<file path=ppt/tags/tag1454.xml><?xml version="1.0" encoding="utf-8"?>
<p:tagLst xmlns:a="http://schemas.openxmlformats.org/drawingml/2006/main" xmlns:r="http://schemas.openxmlformats.org/officeDocument/2006/relationships" xmlns:p="http://schemas.openxmlformats.org/presentationml/2006/main">
  <p:tag name="DVSHAPEID" val="N8AQb217RtEV8UsiRFOpOp"/>
</p:tagLst>
</file>

<file path=ppt/tags/tag1455.xml><?xml version="1.0" encoding="utf-8"?>
<p:tagLst xmlns:a="http://schemas.openxmlformats.org/drawingml/2006/main" xmlns:r="http://schemas.openxmlformats.org/officeDocument/2006/relationships" xmlns:p="http://schemas.openxmlformats.org/presentationml/2006/main">
  <p:tag name="DVSHAPEID" val="vvnessFu9Fi8VnYcJeP4fR"/>
</p:tagLst>
</file>

<file path=ppt/tags/tag1456.xml><?xml version="1.0" encoding="utf-8"?>
<p:tagLst xmlns:a="http://schemas.openxmlformats.org/drawingml/2006/main" xmlns:r="http://schemas.openxmlformats.org/officeDocument/2006/relationships" xmlns:p="http://schemas.openxmlformats.org/presentationml/2006/main">
  <p:tag name="DVSHAPEID" val="v09YUK4JevNoC5tXzyrnkZ"/>
</p:tagLst>
</file>

<file path=ppt/tags/tag1457.xml><?xml version="1.0" encoding="utf-8"?>
<p:tagLst xmlns:a="http://schemas.openxmlformats.org/drawingml/2006/main" xmlns:r="http://schemas.openxmlformats.org/officeDocument/2006/relationships" xmlns:p="http://schemas.openxmlformats.org/presentationml/2006/main">
  <p:tag name="DVSHAPEID" val="CZY5jEVAAJ9D0m4tyVpprN"/>
</p:tagLst>
</file>

<file path=ppt/tags/tag1458.xml><?xml version="1.0" encoding="utf-8"?>
<p:tagLst xmlns:a="http://schemas.openxmlformats.org/drawingml/2006/main" xmlns:r="http://schemas.openxmlformats.org/officeDocument/2006/relationships" xmlns:p="http://schemas.openxmlformats.org/presentationml/2006/main">
  <p:tag name="DVSECTIONID" val="5oGDyzr9u1wYhS8uvPA7vS"/>
</p:tagLst>
</file>

<file path=ppt/tags/tag1459.xml><?xml version="1.0" encoding="utf-8"?>
<p:tagLst xmlns:a="http://schemas.openxmlformats.org/drawingml/2006/main" xmlns:r="http://schemas.openxmlformats.org/officeDocument/2006/relationships" xmlns:p="http://schemas.openxmlformats.org/presentationml/2006/main">
  <p:tag name="DVSHAPEID" val="kxKTJLEgCRxwn9ZPqqNDV4"/>
</p:tagLst>
</file>

<file path=ppt/tags/tag146.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460.xml><?xml version="1.0" encoding="utf-8"?>
<p:tagLst xmlns:a="http://schemas.openxmlformats.org/drawingml/2006/main" xmlns:r="http://schemas.openxmlformats.org/officeDocument/2006/relationships" xmlns:p="http://schemas.openxmlformats.org/presentationml/2006/main">
  <p:tag name="DVSHAPEID" val="eZ47S5ZwXUyPFrkqUaVj6i"/>
</p:tagLst>
</file>

<file path=ppt/tags/tag1461.xml><?xml version="1.0" encoding="utf-8"?>
<p:tagLst xmlns:a="http://schemas.openxmlformats.org/drawingml/2006/main" xmlns:r="http://schemas.openxmlformats.org/officeDocument/2006/relationships" xmlns:p="http://schemas.openxmlformats.org/presentationml/2006/main">
  <p:tag name="DVSHAPEID" val="5tZVtJuZBNSgjLOCTyh6UC"/>
</p:tagLst>
</file>

<file path=ppt/tags/tag1462.xml><?xml version="1.0" encoding="utf-8"?>
<p:tagLst xmlns:a="http://schemas.openxmlformats.org/drawingml/2006/main" xmlns:r="http://schemas.openxmlformats.org/officeDocument/2006/relationships" xmlns:p="http://schemas.openxmlformats.org/presentationml/2006/main">
  <p:tag name="DVSHAPEID" val="Yytyu0vDHBXWTB7WBg1XjK"/>
</p:tagLst>
</file>

<file path=ppt/tags/tag1463.xml><?xml version="1.0" encoding="utf-8"?>
<p:tagLst xmlns:a="http://schemas.openxmlformats.org/drawingml/2006/main" xmlns:r="http://schemas.openxmlformats.org/officeDocument/2006/relationships" xmlns:p="http://schemas.openxmlformats.org/presentationml/2006/main">
  <p:tag name="DVSHAPEID" val="Xp8zBigm20ntvrrVeuuY5g"/>
</p:tagLst>
</file>

<file path=ppt/tags/tag1464.xml><?xml version="1.0" encoding="utf-8"?>
<p:tagLst xmlns:a="http://schemas.openxmlformats.org/drawingml/2006/main" xmlns:r="http://schemas.openxmlformats.org/officeDocument/2006/relationships" xmlns:p="http://schemas.openxmlformats.org/presentationml/2006/main">
  <p:tag name="DVSHAPEID" val="imRduWX04WjdA4pVocmkzX"/>
</p:tagLst>
</file>

<file path=ppt/tags/tag1465.xml><?xml version="1.0" encoding="utf-8"?>
<p:tagLst xmlns:a="http://schemas.openxmlformats.org/drawingml/2006/main" xmlns:r="http://schemas.openxmlformats.org/officeDocument/2006/relationships" xmlns:p="http://schemas.openxmlformats.org/presentationml/2006/main">
  <p:tag name="DVSHAPEID" val="yq5GuG1wtkFH7LInOjp1Wq"/>
</p:tagLst>
</file>

<file path=ppt/tags/tag1466.xml><?xml version="1.0" encoding="utf-8"?>
<p:tagLst xmlns:a="http://schemas.openxmlformats.org/drawingml/2006/main" xmlns:r="http://schemas.openxmlformats.org/officeDocument/2006/relationships" xmlns:p="http://schemas.openxmlformats.org/presentationml/2006/main">
  <p:tag name="DVSECTIONID" val="nPJfNkFiRF2cl5hHt35BfZ"/>
</p:tagLst>
</file>

<file path=ppt/tags/tag1467.xml><?xml version="1.0" encoding="utf-8"?>
<p:tagLst xmlns:a="http://schemas.openxmlformats.org/drawingml/2006/main" xmlns:r="http://schemas.openxmlformats.org/officeDocument/2006/relationships" xmlns:p="http://schemas.openxmlformats.org/presentationml/2006/main">
  <p:tag name="DVSHAPEID" val="xUGGCM1W0oWFImL6LUAw1g"/>
</p:tagLst>
</file>

<file path=ppt/tags/tag1468.xml><?xml version="1.0" encoding="utf-8"?>
<p:tagLst xmlns:a="http://schemas.openxmlformats.org/drawingml/2006/main" xmlns:r="http://schemas.openxmlformats.org/officeDocument/2006/relationships" xmlns:p="http://schemas.openxmlformats.org/presentationml/2006/main">
  <p:tag name="DVSHAPEID" val="90ujH14rSFi5he5ckDEPGX"/>
</p:tagLst>
</file>

<file path=ppt/tags/tag1469.xml><?xml version="1.0" encoding="utf-8"?>
<p:tagLst xmlns:a="http://schemas.openxmlformats.org/drawingml/2006/main" xmlns:r="http://schemas.openxmlformats.org/officeDocument/2006/relationships" xmlns:p="http://schemas.openxmlformats.org/presentationml/2006/main">
  <p:tag name="DVSHAPEID" val="4bKbSohn3FshLFbj50Rywg"/>
</p:tagLst>
</file>

<file path=ppt/tags/tag147.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470.xml><?xml version="1.0" encoding="utf-8"?>
<p:tagLst xmlns:a="http://schemas.openxmlformats.org/drawingml/2006/main" xmlns:r="http://schemas.openxmlformats.org/officeDocument/2006/relationships" xmlns:p="http://schemas.openxmlformats.org/presentationml/2006/main">
  <p:tag name="DVSECTIONID" val="7Yj9bTbYMWHzxTcrBtKxig"/>
</p:tagLst>
</file>

<file path=ppt/tags/tag1471.xml><?xml version="1.0" encoding="utf-8"?>
<p:tagLst xmlns:a="http://schemas.openxmlformats.org/drawingml/2006/main" xmlns:r="http://schemas.openxmlformats.org/officeDocument/2006/relationships" xmlns:p="http://schemas.openxmlformats.org/presentationml/2006/main">
  <p:tag name="DVSHAPEID" val="KbEf5Ejd3LAcMZ2yynyOUu"/>
</p:tagLst>
</file>

<file path=ppt/tags/tag1472.xml><?xml version="1.0" encoding="utf-8"?>
<p:tagLst xmlns:a="http://schemas.openxmlformats.org/drawingml/2006/main" xmlns:r="http://schemas.openxmlformats.org/officeDocument/2006/relationships" xmlns:p="http://schemas.openxmlformats.org/presentationml/2006/main">
  <p:tag name="DVSHAPEID" val="OMrxnAEt252zV5p2gh4Tqr"/>
</p:tagLst>
</file>

<file path=ppt/tags/tag1473.xml><?xml version="1.0" encoding="utf-8"?>
<p:tagLst xmlns:a="http://schemas.openxmlformats.org/drawingml/2006/main" xmlns:r="http://schemas.openxmlformats.org/officeDocument/2006/relationships" xmlns:p="http://schemas.openxmlformats.org/presentationml/2006/main">
  <p:tag name="DVSHAPEID" val="SSAenTVyTU8fnROygJzzJv"/>
</p:tagLst>
</file>

<file path=ppt/tags/tag1474.xml><?xml version="1.0" encoding="utf-8"?>
<p:tagLst xmlns:a="http://schemas.openxmlformats.org/drawingml/2006/main" xmlns:r="http://schemas.openxmlformats.org/officeDocument/2006/relationships" xmlns:p="http://schemas.openxmlformats.org/presentationml/2006/main">
  <p:tag name="DVSHAPEID" val="ad4X9w7hJ14mUyX9cLytb8"/>
</p:tagLst>
</file>

<file path=ppt/tags/tag1475.xml><?xml version="1.0" encoding="utf-8"?>
<p:tagLst xmlns:a="http://schemas.openxmlformats.org/drawingml/2006/main" xmlns:r="http://schemas.openxmlformats.org/officeDocument/2006/relationships" xmlns:p="http://schemas.openxmlformats.org/presentationml/2006/main">
  <p:tag name="DVSHAPEID" val="qFHxeH0lkRImIm9qJprCa7"/>
</p:tagLst>
</file>

<file path=ppt/tags/tag1476.xml><?xml version="1.0" encoding="utf-8"?>
<p:tagLst xmlns:a="http://schemas.openxmlformats.org/drawingml/2006/main" xmlns:r="http://schemas.openxmlformats.org/officeDocument/2006/relationships" xmlns:p="http://schemas.openxmlformats.org/presentationml/2006/main">
  <p:tag name="DVSHAPEID" val="b1WfB6wN1fj1MofBipgnGd"/>
</p:tagLst>
</file>

<file path=ppt/tags/tag1477.xml><?xml version="1.0" encoding="utf-8"?>
<p:tagLst xmlns:a="http://schemas.openxmlformats.org/drawingml/2006/main" xmlns:r="http://schemas.openxmlformats.org/officeDocument/2006/relationships" xmlns:p="http://schemas.openxmlformats.org/presentationml/2006/main">
  <p:tag name="DVSHAPEID" val="DyQAZM182yXjuGBY6UPwPt"/>
</p:tagLst>
</file>

<file path=ppt/tags/tag1478.xml><?xml version="1.0" encoding="utf-8"?>
<p:tagLst xmlns:a="http://schemas.openxmlformats.org/drawingml/2006/main" xmlns:r="http://schemas.openxmlformats.org/officeDocument/2006/relationships" xmlns:p="http://schemas.openxmlformats.org/presentationml/2006/main">
  <p:tag name="DVSHAPEID" val="2GALb761mMqYnop16JLSdL"/>
</p:tagLst>
</file>

<file path=ppt/tags/tag1479.xml><?xml version="1.0" encoding="utf-8"?>
<p:tagLst xmlns:a="http://schemas.openxmlformats.org/drawingml/2006/main" xmlns:r="http://schemas.openxmlformats.org/officeDocument/2006/relationships" xmlns:p="http://schemas.openxmlformats.org/presentationml/2006/main">
  <p:tag name="DVSECTIONID" val="W94JL1e5y1EmsvyeJmUPFG"/>
</p:tagLst>
</file>

<file path=ppt/tags/tag148.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480.xml><?xml version="1.0" encoding="utf-8"?>
<p:tagLst xmlns:a="http://schemas.openxmlformats.org/drawingml/2006/main" xmlns:r="http://schemas.openxmlformats.org/officeDocument/2006/relationships" xmlns:p="http://schemas.openxmlformats.org/presentationml/2006/main">
  <p:tag name="DVSHAPEID" val="3sUy0jimy9nav9ZeBU20ca"/>
</p:tagLst>
</file>

<file path=ppt/tags/tag1481.xml><?xml version="1.0" encoding="utf-8"?>
<p:tagLst xmlns:a="http://schemas.openxmlformats.org/drawingml/2006/main" xmlns:r="http://schemas.openxmlformats.org/officeDocument/2006/relationships" xmlns:p="http://schemas.openxmlformats.org/presentationml/2006/main">
  <p:tag name="DVSHAPEID" val="Tvjcz5N5LXfhC7QC6NIZeh"/>
</p:tagLst>
</file>

<file path=ppt/tags/tag1482.xml><?xml version="1.0" encoding="utf-8"?>
<p:tagLst xmlns:a="http://schemas.openxmlformats.org/drawingml/2006/main" xmlns:r="http://schemas.openxmlformats.org/officeDocument/2006/relationships" xmlns:p="http://schemas.openxmlformats.org/presentationml/2006/main">
  <p:tag name="DVSHAPEID" val="AdTf1R8RPcyTzofNJdysop"/>
</p:tagLst>
</file>

<file path=ppt/tags/tag1483.xml><?xml version="1.0" encoding="utf-8"?>
<p:tagLst xmlns:a="http://schemas.openxmlformats.org/drawingml/2006/main" xmlns:r="http://schemas.openxmlformats.org/officeDocument/2006/relationships" xmlns:p="http://schemas.openxmlformats.org/presentationml/2006/main">
  <p:tag name="DVSHAPEID" val="UdwSoYNfhdWBU6jk4VXT73"/>
</p:tagLst>
</file>

<file path=ppt/tags/tag1484.xml><?xml version="1.0" encoding="utf-8"?>
<p:tagLst xmlns:a="http://schemas.openxmlformats.org/drawingml/2006/main" xmlns:r="http://schemas.openxmlformats.org/officeDocument/2006/relationships" xmlns:p="http://schemas.openxmlformats.org/presentationml/2006/main">
  <p:tag name="DVSHAPEID" val="JJysnj3vqMTbiFJ8t93AUl"/>
</p:tagLst>
</file>

<file path=ppt/tags/tag1485.xml><?xml version="1.0" encoding="utf-8"?>
<p:tagLst xmlns:a="http://schemas.openxmlformats.org/drawingml/2006/main" xmlns:r="http://schemas.openxmlformats.org/officeDocument/2006/relationships" xmlns:p="http://schemas.openxmlformats.org/presentationml/2006/main">
  <p:tag name="DVSHAPEID" val="XXt9up8DvuiRuMjWBubMM9"/>
</p:tagLst>
</file>

<file path=ppt/tags/tag1486.xml><?xml version="1.0" encoding="utf-8"?>
<p:tagLst xmlns:a="http://schemas.openxmlformats.org/drawingml/2006/main" xmlns:r="http://schemas.openxmlformats.org/officeDocument/2006/relationships" xmlns:p="http://schemas.openxmlformats.org/presentationml/2006/main">
  <p:tag name="DVSHAPEID" val="IJNEAVrNQw8oMAYdODmNho"/>
</p:tagLst>
</file>

<file path=ppt/tags/tag1487.xml><?xml version="1.0" encoding="utf-8"?>
<p:tagLst xmlns:a="http://schemas.openxmlformats.org/drawingml/2006/main" xmlns:r="http://schemas.openxmlformats.org/officeDocument/2006/relationships" xmlns:p="http://schemas.openxmlformats.org/presentationml/2006/main">
  <p:tag name="DVSHAPEID" val="SrbWPxyzo8yNfKlPPdbHEL"/>
</p:tagLst>
</file>

<file path=ppt/tags/tag1488.xml><?xml version="1.0" encoding="utf-8"?>
<p:tagLst xmlns:a="http://schemas.openxmlformats.org/drawingml/2006/main" xmlns:r="http://schemas.openxmlformats.org/officeDocument/2006/relationships" xmlns:p="http://schemas.openxmlformats.org/presentationml/2006/main">
  <p:tag name="DVSHAPEID" val="J5ZJXnFypYSjQmsD6Tfg8Z"/>
</p:tagLst>
</file>

<file path=ppt/tags/tag1489.xml><?xml version="1.0" encoding="utf-8"?>
<p:tagLst xmlns:a="http://schemas.openxmlformats.org/drawingml/2006/main" xmlns:r="http://schemas.openxmlformats.org/officeDocument/2006/relationships" xmlns:p="http://schemas.openxmlformats.org/presentationml/2006/main">
  <p:tag name="DVSHAPEID" val="PZleRZO9BzK7H5X5AaTQJA"/>
</p:tagLst>
</file>

<file path=ppt/tags/tag149.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490.xml><?xml version="1.0" encoding="utf-8"?>
<p:tagLst xmlns:a="http://schemas.openxmlformats.org/drawingml/2006/main" xmlns:r="http://schemas.openxmlformats.org/officeDocument/2006/relationships" xmlns:p="http://schemas.openxmlformats.org/presentationml/2006/main">
  <p:tag name="DVSHAPEID" val="UVTZmb6isnDJgZoJwGJgnj"/>
</p:tagLst>
</file>

<file path=ppt/tags/tag1491.xml><?xml version="1.0" encoding="utf-8"?>
<p:tagLst xmlns:a="http://schemas.openxmlformats.org/drawingml/2006/main" xmlns:r="http://schemas.openxmlformats.org/officeDocument/2006/relationships" xmlns:p="http://schemas.openxmlformats.org/presentationml/2006/main">
  <p:tag name="DVSHAPEID" val="zJEnG1j5nhgf5plSCC2j7m"/>
</p:tagLst>
</file>

<file path=ppt/tags/tag1492.xml><?xml version="1.0" encoding="utf-8"?>
<p:tagLst xmlns:a="http://schemas.openxmlformats.org/drawingml/2006/main" xmlns:r="http://schemas.openxmlformats.org/officeDocument/2006/relationships" xmlns:p="http://schemas.openxmlformats.org/presentationml/2006/main">
  <p:tag name="DVSHAPEID" val="uXPXGQEd6scAm9lZv5Ym0l"/>
</p:tagLst>
</file>

<file path=ppt/tags/tag1493.xml><?xml version="1.0" encoding="utf-8"?>
<p:tagLst xmlns:a="http://schemas.openxmlformats.org/drawingml/2006/main" xmlns:r="http://schemas.openxmlformats.org/officeDocument/2006/relationships" xmlns:p="http://schemas.openxmlformats.org/presentationml/2006/main">
  <p:tag name="DVSHAPEID" val="t0UZoD46d4bcfGxIksqabN"/>
</p:tagLst>
</file>

<file path=ppt/tags/tag1494.xml><?xml version="1.0" encoding="utf-8"?>
<p:tagLst xmlns:a="http://schemas.openxmlformats.org/drawingml/2006/main" xmlns:r="http://schemas.openxmlformats.org/officeDocument/2006/relationships" xmlns:p="http://schemas.openxmlformats.org/presentationml/2006/main">
  <p:tag name="DVSHAPEID" val="2u3bxC7WkKm9uO2Hs08Ze8"/>
</p:tagLst>
</file>

<file path=ppt/tags/tag1495.xml><?xml version="1.0" encoding="utf-8"?>
<p:tagLst xmlns:a="http://schemas.openxmlformats.org/drawingml/2006/main" xmlns:r="http://schemas.openxmlformats.org/officeDocument/2006/relationships" xmlns:p="http://schemas.openxmlformats.org/presentationml/2006/main">
  <p:tag name="DVSHAPEID" val="o9UErMLvVQ9FYpVd6rZgJr"/>
</p:tagLst>
</file>

<file path=ppt/tags/tag1496.xml><?xml version="1.0" encoding="utf-8"?>
<p:tagLst xmlns:a="http://schemas.openxmlformats.org/drawingml/2006/main" xmlns:r="http://schemas.openxmlformats.org/officeDocument/2006/relationships" xmlns:p="http://schemas.openxmlformats.org/presentationml/2006/main">
  <p:tag name="DVSECTIONID" val="TlfpwhnjIsdR295r7aKHnF"/>
</p:tagLst>
</file>

<file path=ppt/tags/tag1497.xml><?xml version="1.0" encoding="utf-8"?>
<p:tagLst xmlns:a="http://schemas.openxmlformats.org/drawingml/2006/main" xmlns:r="http://schemas.openxmlformats.org/officeDocument/2006/relationships" xmlns:p="http://schemas.openxmlformats.org/presentationml/2006/main">
  <p:tag name="DVSHAPEID" val="Q6cJGC0q1cyT5UgSalbOOw"/>
</p:tagLst>
</file>

<file path=ppt/tags/tag1498.xml><?xml version="1.0" encoding="utf-8"?>
<p:tagLst xmlns:a="http://schemas.openxmlformats.org/drawingml/2006/main" xmlns:r="http://schemas.openxmlformats.org/officeDocument/2006/relationships" xmlns:p="http://schemas.openxmlformats.org/presentationml/2006/main">
  <p:tag name="DVSHAPEID" val="ZOPDMeTHZYpXiOrI69uvOX"/>
</p:tagLst>
</file>

<file path=ppt/tags/tag1499.xml><?xml version="1.0" encoding="utf-8"?>
<p:tagLst xmlns:a="http://schemas.openxmlformats.org/drawingml/2006/main" xmlns:r="http://schemas.openxmlformats.org/officeDocument/2006/relationships" xmlns:p="http://schemas.openxmlformats.org/presentationml/2006/main">
  <p:tag name="DVSHAPEID" val="74j1WegE5UCk6nT2PLwjcA"/>
</p:tagLst>
</file>

<file path=ppt/tags/tag15.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50.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500.xml><?xml version="1.0" encoding="utf-8"?>
<p:tagLst xmlns:a="http://schemas.openxmlformats.org/drawingml/2006/main" xmlns:r="http://schemas.openxmlformats.org/officeDocument/2006/relationships" xmlns:p="http://schemas.openxmlformats.org/presentationml/2006/main">
  <p:tag name="DVSHAPEID" val="u8Bsqse2jjH2HLjLiFqlSu"/>
</p:tagLst>
</file>

<file path=ppt/tags/tag1501.xml><?xml version="1.0" encoding="utf-8"?>
<p:tagLst xmlns:a="http://schemas.openxmlformats.org/drawingml/2006/main" xmlns:r="http://schemas.openxmlformats.org/officeDocument/2006/relationships" xmlns:p="http://schemas.openxmlformats.org/presentationml/2006/main">
  <p:tag name="DVSHAPEID" val="gbb7lPSCWPT1lDnGkef7BU"/>
</p:tagLst>
</file>

<file path=ppt/tags/tag1502.xml><?xml version="1.0" encoding="utf-8"?>
<p:tagLst xmlns:a="http://schemas.openxmlformats.org/drawingml/2006/main" xmlns:r="http://schemas.openxmlformats.org/officeDocument/2006/relationships" xmlns:p="http://schemas.openxmlformats.org/presentationml/2006/main">
  <p:tag name="DVSHAPEID" val="OzoLIq9ekZYpNvWBIDYgUS"/>
</p:tagLst>
</file>

<file path=ppt/tags/tag1503.xml><?xml version="1.0" encoding="utf-8"?>
<p:tagLst xmlns:a="http://schemas.openxmlformats.org/drawingml/2006/main" xmlns:r="http://schemas.openxmlformats.org/officeDocument/2006/relationships" xmlns:p="http://schemas.openxmlformats.org/presentationml/2006/main">
  <p:tag name="DVSHAPEID" val="lYH3O3jIYuLwzbptNNp3Aj"/>
</p:tagLst>
</file>

<file path=ppt/tags/tag1504.xml><?xml version="1.0" encoding="utf-8"?>
<p:tagLst xmlns:a="http://schemas.openxmlformats.org/drawingml/2006/main" xmlns:r="http://schemas.openxmlformats.org/officeDocument/2006/relationships" xmlns:p="http://schemas.openxmlformats.org/presentationml/2006/main">
  <p:tag name="DVSHAPEID" val="C4G8J4tRTQH0NDLmEbIBkc"/>
</p:tagLst>
</file>

<file path=ppt/tags/tag1505.xml><?xml version="1.0" encoding="utf-8"?>
<p:tagLst xmlns:a="http://schemas.openxmlformats.org/drawingml/2006/main" xmlns:r="http://schemas.openxmlformats.org/officeDocument/2006/relationships" xmlns:p="http://schemas.openxmlformats.org/presentationml/2006/main">
  <p:tag name="DVSECTIONID" val="UbrGTnKnDtAfgItluWHejb"/>
</p:tagLst>
</file>

<file path=ppt/tags/tag1506.xml><?xml version="1.0" encoding="utf-8"?>
<p:tagLst xmlns:a="http://schemas.openxmlformats.org/drawingml/2006/main" xmlns:r="http://schemas.openxmlformats.org/officeDocument/2006/relationships" xmlns:p="http://schemas.openxmlformats.org/presentationml/2006/main">
  <p:tag name="DVSHAPEID" val="6Li7ZXRtlcBlmBJA6ssHuT"/>
</p:tagLst>
</file>

<file path=ppt/tags/tag1507.xml><?xml version="1.0" encoding="utf-8"?>
<p:tagLst xmlns:a="http://schemas.openxmlformats.org/drawingml/2006/main" xmlns:r="http://schemas.openxmlformats.org/officeDocument/2006/relationships" xmlns:p="http://schemas.openxmlformats.org/presentationml/2006/main">
  <p:tag name="DVSHAPEID" val="2VPRJIwB8l0VtDtAqcnQEM"/>
</p:tagLst>
</file>

<file path=ppt/tags/tag1508.xml><?xml version="1.0" encoding="utf-8"?>
<p:tagLst xmlns:a="http://schemas.openxmlformats.org/drawingml/2006/main" xmlns:r="http://schemas.openxmlformats.org/officeDocument/2006/relationships" xmlns:p="http://schemas.openxmlformats.org/presentationml/2006/main">
  <p:tag name="DVSHAPEID" val="Os8lS8wwNcncImi7d8XJ3g"/>
</p:tagLst>
</file>

<file path=ppt/tags/tag1509.xml><?xml version="1.0" encoding="utf-8"?>
<p:tagLst xmlns:a="http://schemas.openxmlformats.org/drawingml/2006/main" xmlns:r="http://schemas.openxmlformats.org/officeDocument/2006/relationships" xmlns:p="http://schemas.openxmlformats.org/presentationml/2006/main">
  <p:tag name="DVSHAPEID" val="lq856w1gkDfg7nJoQn4CxO"/>
</p:tagLst>
</file>

<file path=ppt/tags/tag151.xml><?xml version="1.0" encoding="utf-8"?>
<p:tagLst xmlns:a="http://schemas.openxmlformats.org/drawingml/2006/main" xmlns:r="http://schemas.openxmlformats.org/officeDocument/2006/relationships" xmlns:p="http://schemas.openxmlformats.org/presentationml/2006/main">
  <p:tag name="DVSHAPEID" val="6JlZRm11gamRtAKCxd6D9g"/>
</p:tagLst>
</file>

<file path=ppt/tags/tag1510.xml><?xml version="1.0" encoding="utf-8"?>
<p:tagLst xmlns:a="http://schemas.openxmlformats.org/drawingml/2006/main" xmlns:r="http://schemas.openxmlformats.org/officeDocument/2006/relationships" xmlns:p="http://schemas.openxmlformats.org/presentationml/2006/main">
  <p:tag name="DVSHAPEID" val="xhU7hjYeSUIx7IdM10vwRK"/>
</p:tagLst>
</file>

<file path=ppt/tags/tag1511.xml><?xml version="1.0" encoding="utf-8"?>
<p:tagLst xmlns:a="http://schemas.openxmlformats.org/drawingml/2006/main" xmlns:r="http://schemas.openxmlformats.org/officeDocument/2006/relationships" xmlns:p="http://schemas.openxmlformats.org/presentationml/2006/main">
  <p:tag name="DVSHAPEID" val="WseVoPiAErIwTRaZeHh6Kk"/>
</p:tagLst>
</file>

<file path=ppt/tags/tag1512.xml><?xml version="1.0" encoding="utf-8"?>
<p:tagLst xmlns:a="http://schemas.openxmlformats.org/drawingml/2006/main" xmlns:r="http://schemas.openxmlformats.org/officeDocument/2006/relationships" xmlns:p="http://schemas.openxmlformats.org/presentationml/2006/main">
  <p:tag name="DVSECTIONID" val="W1ipnDzGFZmokGuMjs3hYa"/>
</p:tagLst>
</file>

<file path=ppt/tags/tag1513.xml><?xml version="1.0" encoding="utf-8"?>
<p:tagLst xmlns:a="http://schemas.openxmlformats.org/drawingml/2006/main" xmlns:r="http://schemas.openxmlformats.org/officeDocument/2006/relationships" xmlns:p="http://schemas.openxmlformats.org/presentationml/2006/main">
  <p:tag name="DVSHAPEID" val="DGfVjfVcZrEa6zW3MIYPmc"/>
</p:tagLst>
</file>

<file path=ppt/tags/tag1514.xml><?xml version="1.0" encoding="utf-8"?>
<p:tagLst xmlns:a="http://schemas.openxmlformats.org/drawingml/2006/main" xmlns:r="http://schemas.openxmlformats.org/officeDocument/2006/relationships" xmlns:p="http://schemas.openxmlformats.org/presentationml/2006/main">
  <p:tag name="DVSHAPEID" val="wM43XcaAPfvXyfSjlF2gR6"/>
</p:tagLst>
</file>

<file path=ppt/tags/tag1515.xml><?xml version="1.0" encoding="utf-8"?>
<p:tagLst xmlns:a="http://schemas.openxmlformats.org/drawingml/2006/main" xmlns:r="http://schemas.openxmlformats.org/officeDocument/2006/relationships" xmlns:p="http://schemas.openxmlformats.org/presentationml/2006/main">
  <p:tag name="DVSHAPEID" val="E75ps5njetu33CmsyJ7pbd"/>
</p:tagLst>
</file>

<file path=ppt/tags/tag1516.xml><?xml version="1.0" encoding="utf-8"?>
<p:tagLst xmlns:a="http://schemas.openxmlformats.org/drawingml/2006/main" xmlns:r="http://schemas.openxmlformats.org/officeDocument/2006/relationships" xmlns:p="http://schemas.openxmlformats.org/presentationml/2006/main">
  <p:tag name="DVSHAPEID" val="5K8vXIEAZhS9tUBL0hVtQR"/>
</p:tagLst>
</file>

<file path=ppt/tags/tag1517.xml><?xml version="1.0" encoding="utf-8"?>
<p:tagLst xmlns:a="http://schemas.openxmlformats.org/drawingml/2006/main" xmlns:r="http://schemas.openxmlformats.org/officeDocument/2006/relationships" xmlns:p="http://schemas.openxmlformats.org/presentationml/2006/main">
  <p:tag name="DVSHAPEID" val="UhiFdBSFc7lr1lgW8EFDtd"/>
</p:tagLst>
</file>

<file path=ppt/tags/tag1518.xml><?xml version="1.0" encoding="utf-8"?>
<p:tagLst xmlns:a="http://schemas.openxmlformats.org/drawingml/2006/main" xmlns:r="http://schemas.openxmlformats.org/officeDocument/2006/relationships" xmlns:p="http://schemas.openxmlformats.org/presentationml/2006/main">
  <p:tag name="DVSECTIONID" val="SzuRoUg6NsCBUNjJJZNsZw"/>
</p:tagLst>
</file>

<file path=ppt/tags/tag1519.xml><?xml version="1.0" encoding="utf-8"?>
<p:tagLst xmlns:a="http://schemas.openxmlformats.org/drawingml/2006/main" xmlns:r="http://schemas.openxmlformats.org/officeDocument/2006/relationships" xmlns:p="http://schemas.openxmlformats.org/presentationml/2006/main">
  <p:tag name="DVSHAPEID" val="cnCtgi7CGplo3ixofNys8x"/>
</p:tagLst>
</file>

<file path=ppt/tags/tag152.xml><?xml version="1.0" encoding="utf-8"?>
<p:tagLst xmlns:a="http://schemas.openxmlformats.org/drawingml/2006/main" xmlns:r="http://schemas.openxmlformats.org/officeDocument/2006/relationships" xmlns:p="http://schemas.openxmlformats.org/presentationml/2006/main">
  <p:tag name="DVSHAPEID" val="3SH4iRG9KumYyYvtfHXyFm"/>
</p:tagLst>
</file>

<file path=ppt/tags/tag1520.xml><?xml version="1.0" encoding="utf-8"?>
<p:tagLst xmlns:a="http://schemas.openxmlformats.org/drawingml/2006/main" xmlns:r="http://schemas.openxmlformats.org/officeDocument/2006/relationships" xmlns:p="http://schemas.openxmlformats.org/presentationml/2006/main">
  <p:tag name="DVSHAPEID" val="hzGHo1VLVRodIRUvDeMDQz"/>
</p:tagLst>
</file>

<file path=ppt/tags/tag1521.xml><?xml version="1.0" encoding="utf-8"?>
<p:tagLst xmlns:a="http://schemas.openxmlformats.org/drawingml/2006/main" xmlns:r="http://schemas.openxmlformats.org/officeDocument/2006/relationships" xmlns:p="http://schemas.openxmlformats.org/presentationml/2006/main">
  <p:tag name="DVSHAPEID" val="cdKlFK3ulqCF62MzT6GVut"/>
</p:tagLst>
</file>

<file path=ppt/tags/tag1522.xml><?xml version="1.0" encoding="utf-8"?>
<p:tagLst xmlns:a="http://schemas.openxmlformats.org/drawingml/2006/main" xmlns:r="http://schemas.openxmlformats.org/officeDocument/2006/relationships" xmlns:p="http://schemas.openxmlformats.org/presentationml/2006/main">
  <p:tag name="DVSHAPEID" val="0QzFtJajFuGHntX3mbIrvY"/>
</p:tagLst>
</file>

<file path=ppt/tags/tag1523.xml><?xml version="1.0" encoding="utf-8"?>
<p:tagLst xmlns:a="http://schemas.openxmlformats.org/drawingml/2006/main" xmlns:r="http://schemas.openxmlformats.org/officeDocument/2006/relationships" xmlns:p="http://schemas.openxmlformats.org/presentationml/2006/main">
  <p:tag name="DVSHAPEID" val="A3LSJ3lGWV5IdTL0gjk2K8"/>
</p:tagLst>
</file>

<file path=ppt/tags/tag1524.xml><?xml version="1.0" encoding="utf-8"?>
<p:tagLst xmlns:a="http://schemas.openxmlformats.org/drawingml/2006/main" xmlns:r="http://schemas.openxmlformats.org/officeDocument/2006/relationships" xmlns:p="http://schemas.openxmlformats.org/presentationml/2006/main">
  <p:tag name="DVSHAPEID" val="YoEjCQJuc2Y1fwUB06YZxL"/>
</p:tagLst>
</file>

<file path=ppt/tags/tag1525.xml><?xml version="1.0" encoding="utf-8"?>
<p:tagLst xmlns:a="http://schemas.openxmlformats.org/drawingml/2006/main" xmlns:r="http://schemas.openxmlformats.org/officeDocument/2006/relationships" xmlns:p="http://schemas.openxmlformats.org/presentationml/2006/main">
  <p:tag name="DVSHAPEID" val="CFg3hmVo7tds5mdpruWsI3"/>
</p:tagLst>
</file>

<file path=ppt/tags/tag1526.xml><?xml version="1.0" encoding="utf-8"?>
<p:tagLst xmlns:a="http://schemas.openxmlformats.org/drawingml/2006/main" xmlns:r="http://schemas.openxmlformats.org/officeDocument/2006/relationships" xmlns:p="http://schemas.openxmlformats.org/presentationml/2006/main">
  <p:tag name="DVSECTIONID" val="mDvv0r9FQ5EL9BmfZGUANq"/>
</p:tagLst>
</file>

<file path=ppt/tags/tag1527.xml><?xml version="1.0" encoding="utf-8"?>
<p:tagLst xmlns:a="http://schemas.openxmlformats.org/drawingml/2006/main" xmlns:r="http://schemas.openxmlformats.org/officeDocument/2006/relationships" xmlns:p="http://schemas.openxmlformats.org/presentationml/2006/main">
  <p:tag name="DVSHAPEID" val="p15krteJOYv7okgHiAZfm1"/>
</p:tagLst>
</file>

<file path=ppt/tags/tag1528.xml><?xml version="1.0" encoding="utf-8"?>
<p:tagLst xmlns:a="http://schemas.openxmlformats.org/drawingml/2006/main" xmlns:r="http://schemas.openxmlformats.org/officeDocument/2006/relationships" xmlns:p="http://schemas.openxmlformats.org/presentationml/2006/main">
  <p:tag name="DVSHAPEID" val="4qPAjIQduEnBx8pwLPakTT"/>
</p:tagLst>
</file>

<file path=ppt/tags/tag1529.xml><?xml version="1.0" encoding="utf-8"?>
<p:tagLst xmlns:a="http://schemas.openxmlformats.org/drawingml/2006/main" xmlns:r="http://schemas.openxmlformats.org/officeDocument/2006/relationships" xmlns:p="http://schemas.openxmlformats.org/presentationml/2006/main">
  <p:tag name="DVSHAPEID" val="3sFe5RPe5OknXEvR9vTBuQ"/>
</p:tagLst>
</file>

<file path=ppt/tags/tag153.xml><?xml version="1.0" encoding="utf-8"?>
<p:tagLst xmlns:a="http://schemas.openxmlformats.org/drawingml/2006/main" xmlns:r="http://schemas.openxmlformats.org/officeDocument/2006/relationships" xmlns:p="http://schemas.openxmlformats.org/presentationml/2006/main">
  <p:tag name="DVSHAPEID" val="LbJdw9AbdUbPGsiN4ak7pR"/>
</p:tagLst>
</file>

<file path=ppt/tags/tag1530.xml><?xml version="1.0" encoding="utf-8"?>
<p:tagLst xmlns:a="http://schemas.openxmlformats.org/drawingml/2006/main" xmlns:r="http://schemas.openxmlformats.org/officeDocument/2006/relationships" xmlns:p="http://schemas.openxmlformats.org/presentationml/2006/main">
  <p:tag name="DVSHAPEID" val="KMM7hLPa417bnmU5CZofyy"/>
</p:tagLst>
</file>

<file path=ppt/tags/tag1531.xml><?xml version="1.0" encoding="utf-8"?>
<p:tagLst xmlns:a="http://schemas.openxmlformats.org/drawingml/2006/main" xmlns:r="http://schemas.openxmlformats.org/officeDocument/2006/relationships" xmlns:p="http://schemas.openxmlformats.org/presentationml/2006/main">
  <p:tag name="DVSHAPEID" val="habL1TGFripcITsYz3pVKi"/>
</p:tagLst>
</file>

<file path=ppt/tags/tag1532.xml><?xml version="1.0" encoding="utf-8"?>
<p:tagLst xmlns:a="http://schemas.openxmlformats.org/drawingml/2006/main" xmlns:r="http://schemas.openxmlformats.org/officeDocument/2006/relationships" xmlns:p="http://schemas.openxmlformats.org/presentationml/2006/main">
  <p:tag name="DVSHAPEID" val="fMh8X3SUceibuBWwKVuoAP"/>
</p:tagLst>
</file>

<file path=ppt/tags/tag1533.xml><?xml version="1.0" encoding="utf-8"?>
<p:tagLst xmlns:a="http://schemas.openxmlformats.org/drawingml/2006/main" xmlns:r="http://schemas.openxmlformats.org/officeDocument/2006/relationships" xmlns:p="http://schemas.openxmlformats.org/presentationml/2006/main">
  <p:tag name="DVSECTIONID" val="1GQDIK303EIwkoC7RkVw5h"/>
</p:tagLst>
</file>

<file path=ppt/tags/tag1534.xml><?xml version="1.0" encoding="utf-8"?>
<p:tagLst xmlns:a="http://schemas.openxmlformats.org/drawingml/2006/main" xmlns:r="http://schemas.openxmlformats.org/officeDocument/2006/relationships" xmlns:p="http://schemas.openxmlformats.org/presentationml/2006/main">
  <p:tag name="DVSHAPEID" val="MbE1DEpkQDOZVptSWCNw6a"/>
</p:tagLst>
</file>

<file path=ppt/tags/tag1535.xml><?xml version="1.0" encoding="utf-8"?>
<p:tagLst xmlns:a="http://schemas.openxmlformats.org/drawingml/2006/main" xmlns:r="http://schemas.openxmlformats.org/officeDocument/2006/relationships" xmlns:p="http://schemas.openxmlformats.org/presentationml/2006/main">
  <p:tag name="DVSHAPEID" val="TwoQ13jtrlIq06tVqduRoE"/>
</p:tagLst>
</file>

<file path=ppt/tags/tag1536.xml><?xml version="1.0" encoding="utf-8"?>
<p:tagLst xmlns:a="http://schemas.openxmlformats.org/drawingml/2006/main" xmlns:r="http://schemas.openxmlformats.org/officeDocument/2006/relationships" xmlns:p="http://schemas.openxmlformats.org/presentationml/2006/main">
  <p:tag name="DVSHAPEID" val="nvGx2RZSB3IBh8DMDl1mct"/>
</p:tagLst>
</file>

<file path=ppt/tags/tag1537.xml><?xml version="1.0" encoding="utf-8"?>
<p:tagLst xmlns:a="http://schemas.openxmlformats.org/drawingml/2006/main" xmlns:r="http://schemas.openxmlformats.org/officeDocument/2006/relationships" xmlns:p="http://schemas.openxmlformats.org/presentationml/2006/main">
  <p:tag name="DVSECTIONID" val="XnMMsuAwUffZ25aexbIOdh"/>
</p:tagLst>
</file>

<file path=ppt/tags/tag1538.xml><?xml version="1.0" encoding="utf-8"?>
<p:tagLst xmlns:a="http://schemas.openxmlformats.org/drawingml/2006/main" xmlns:r="http://schemas.openxmlformats.org/officeDocument/2006/relationships" xmlns:p="http://schemas.openxmlformats.org/presentationml/2006/main">
  <p:tag name="DVSHAPEID" val="XcxntD3ubnIryvWD5RJcC4"/>
</p:tagLst>
</file>

<file path=ppt/tags/tag1539.xml><?xml version="1.0" encoding="utf-8"?>
<p:tagLst xmlns:a="http://schemas.openxmlformats.org/drawingml/2006/main" xmlns:r="http://schemas.openxmlformats.org/officeDocument/2006/relationships" xmlns:p="http://schemas.openxmlformats.org/presentationml/2006/main">
  <p:tag name="DVSHAPEID" val="HQ5DZ9EEbi48bHLb1N8oio"/>
</p:tagLst>
</file>

<file path=ppt/tags/tag154.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540.xml><?xml version="1.0" encoding="utf-8"?>
<p:tagLst xmlns:a="http://schemas.openxmlformats.org/drawingml/2006/main" xmlns:r="http://schemas.openxmlformats.org/officeDocument/2006/relationships" xmlns:p="http://schemas.openxmlformats.org/presentationml/2006/main">
  <p:tag name="DVSHAPEID" val="9Fz5Vxy3NcDTuHiQDTPwcp"/>
</p:tagLst>
</file>

<file path=ppt/tags/tag1541.xml><?xml version="1.0" encoding="utf-8"?>
<p:tagLst xmlns:a="http://schemas.openxmlformats.org/drawingml/2006/main" xmlns:r="http://schemas.openxmlformats.org/officeDocument/2006/relationships" xmlns:p="http://schemas.openxmlformats.org/presentationml/2006/main">
  <p:tag name="DVSHAPEID" val="mpkfSTQW4eLiGq3Ue668uS"/>
</p:tagLst>
</file>

<file path=ppt/tags/tag1542.xml><?xml version="1.0" encoding="utf-8"?>
<p:tagLst xmlns:a="http://schemas.openxmlformats.org/drawingml/2006/main" xmlns:r="http://schemas.openxmlformats.org/officeDocument/2006/relationships" xmlns:p="http://schemas.openxmlformats.org/presentationml/2006/main">
  <p:tag name="DVSHAPEID" val="uhc3Ta9ezLcKiaKGFEcR7p"/>
</p:tagLst>
</file>

<file path=ppt/tags/tag1543.xml><?xml version="1.0" encoding="utf-8"?>
<p:tagLst xmlns:a="http://schemas.openxmlformats.org/drawingml/2006/main" xmlns:r="http://schemas.openxmlformats.org/officeDocument/2006/relationships" xmlns:p="http://schemas.openxmlformats.org/presentationml/2006/main">
  <p:tag name="DVSHAPEID" val="7c0RMJFIp3UuU23OZFNQEZ"/>
</p:tagLst>
</file>

<file path=ppt/tags/tag1544.xml><?xml version="1.0" encoding="utf-8"?>
<p:tagLst xmlns:a="http://schemas.openxmlformats.org/drawingml/2006/main" xmlns:r="http://schemas.openxmlformats.org/officeDocument/2006/relationships" xmlns:p="http://schemas.openxmlformats.org/presentationml/2006/main">
  <p:tag name="DVSHAPEID" val="5W7T9yrsVDL4aZ31oqyQl8"/>
</p:tagLst>
</file>

<file path=ppt/tags/tag1545.xml><?xml version="1.0" encoding="utf-8"?>
<p:tagLst xmlns:a="http://schemas.openxmlformats.org/drawingml/2006/main" xmlns:r="http://schemas.openxmlformats.org/officeDocument/2006/relationships" xmlns:p="http://schemas.openxmlformats.org/presentationml/2006/main">
  <p:tag name="DVSHAPEID" val="POfHDRFx3hL763KTz7hX8g"/>
</p:tagLst>
</file>

<file path=ppt/tags/tag1546.xml><?xml version="1.0" encoding="utf-8"?>
<p:tagLst xmlns:a="http://schemas.openxmlformats.org/drawingml/2006/main" xmlns:r="http://schemas.openxmlformats.org/officeDocument/2006/relationships" xmlns:p="http://schemas.openxmlformats.org/presentationml/2006/main">
  <p:tag name="DVSHAPEID" val="JQS3KXhnhNEW7jDrVzMozt"/>
</p:tagLst>
</file>

<file path=ppt/tags/tag1547.xml><?xml version="1.0" encoding="utf-8"?>
<p:tagLst xmlns:a="http://schemas.openxmlformats.org/drawingml/2006/main" xmlns:r="http://schemas.openxmlformats.org/officeDocument/2006/relationships" xmlns:p="http://schemas.openxmlformats.org/presentationml/2006/main">
  <p:tag name="DVSHAPEID" val="j2T0huQrzo0y5pPz6HfG0X"/>
</p:tagLst>
</file>

<file path=ppt/tags/tag1548.xml><?xml version="1.0" encoding="utf-8"?>
<p:tagLst xmlns:a="http://schemas.openxmlformats.org/drawingml/2006/main" xmlns:r="http://schemas.openxmlformats.org/officeDocument/2006/relationships" xmlns:p="http://schemas.openxmlformats.org/presentationml/2006/main">
  <p:tag name="DVSHAPEID" val="t9Wrf7cHaJHfwPaKGMwQef"/>
</p:tagLst>
</file>

<file path=ppt/tags/tag1549.xml><?xml version="1.0" encoding="utf-8"?>
<p:tagLst xmlns:a="http://schemas.openxmlformats.org/drawingml/2006/main" xmlns:r="http://schemas.openxmlformats.org/officeDocument/2006/relationships" xmlns:p="http://schemas.openxmlformats.org/presentationml/2006/main">
  <p:tag name="DVSHAPEID" val="WyeeClt58TtmzJ3QfIeRdh"/>
</p:tagLst>
</file>

<file path=ppt/tags/tag155.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550.xml><?xml version="1.0" encoding="utf-8"?>
<p:tagLst xmlns:a="http://schemas.openxmlformats.org/drawingml/2006/main" xmlns:r="http://schemas.openxmlformats.org/officeDocument/2006/relationships" xmlns:p="http://schemas.openxmlformats.org/presentationml/2006/main">
  <p:tag name="DVSHAPEID" val="RPSZpl1t99Iddnc0uQe5AO"/>
</p:tagLst>
</file>

<file path=ppt/tags/tag1551.xml><?xml version="1.0" encoding="utf-8"?>
<p:tagLst xmlns:a="http://schemas.openxmlformats.org/drawingml/2006/main" xmlns:r="http://schemas.openxmlformats.org/officeDocument/2006/relationships" xmlns:p="http://schemas.openxmlformats.org/presentationml/2006/main">
  <p:tag name="DVSHAPEID" val="M9gqGPxOBn2EHomDW74FJj"/>
</p:tagLst>
</file>

<file path=ppt/tags/tag1552.xml><?xml version="1.0" encoding="utf-8"?>
<p:tagLst xmlns:a="http://schemas.openxmlformats.org/drawingml/2006/main" xmlns:r="http://schemas.openxmlformats.org/officeDocument/2006/relationships" xmlns:p="http://schemas.openxmlformats.org/presentationml/2006/main">
  <p:tag name="DVSHAPEID" val="ElwGDednD7G33IJZEbWlyl"/>
</p:tagLst>
</file>

<file path=ppt/tags/tag1553.xml><?xml version="1.0" encoding="utf-8"?>
<p:tagLst xmlns:a="http://schemas.openxmlformats.org/drawingml/2006/main" xmlns:r="http://schemas.openxmlformats.org/officeDocument/2006/relationships" xmlns:p="http://schemas.openxmlformats.org/presentationml/2006/main">
  <p:tag name="DVSHAPEID" val="byGOERU61V4svUT0ciAdJU"/>
</p:tagLst>
</file>

<file path=ppt/tags/tag1554.xml><?xml version="1.0" encoding="utf-8"?>
<p:tagLst xmlns:a="http://schemas.openxmlformats.org/drawingml/2006/main" xmlns:r="http://schemas.openxmlformats.org/officeDocument/2006/relationships" xmlns:p="http://schemas.openxmlformats.org/presentationml/2006/main">
  <p:tag name="DVSHAPEID" val="YElDTWtTJoLjaY0Pzmsx6L"/>
</p:tagLst>
</file>

<file path=ppt/tags/tag1555.xml><?xml version="1.0" encoding="utf-8"?>
<p:tagLst xmlns:a="http://schemas.openxmlformats.org/drawingml/2006/main" xmlns:r="http://schemas.openxmlformats.org/officeDocument/2006/relationships" xmlns:p="http://schemas.openxmlformats.org/presentationml/2006/main">
  <p:tag name="DVSHAPEID" val="YAdO5EYDLkBgA1s1XXD8bG"/>
</p:tagLst>
</file>

<file path=ppt/tags/tag1556.xml><?xml version="1.0" encoding="utf-8"?>
<p:tagLst xmlns:a="http://schemas.openxmlformats.org/drawingml/2006/main" xmlns:r="http://schemas.openxmlformats.org/officeDocument/2006/relationships" xmlns:p="http://schemas.openxmlformats.org/presentationml/2006/main">
  <p:tag name="DVSECTIONID" val="BS7VrtQITvJdFTbQpkZ7m5"/>
</p:tagLst>
</file>

<file path=ppt/tags/tag1557.xml><?xml version="1.0" encoding="utf-8"?>
<p:tagLst xmlns:a="http://schemas.openxmlformats.org/drawingml/2006/main" xmlns:r="http://schemas.openxmlformats.org/officeDocument/2006/relationships" xmlns:p="http://schemas.openxmlformats.org/presentationml/2006/main">
  <p:tag name="DVSHAPEID" val="GcKV0mIdKcOcFKq5ROU5Cq"/>
</p:tagLst>
</file>

<file path=ppt/tags/tag1558.xml><?xml version="1.0" encoding="utf-8"?>
<p:tagLst xmlns:a="http://schemas.openxmlformats.org/drawingml/2006/main" xmlns:r="http://schemas.openxmlformats.org/officeDocument/2006/relationships" xmlns:p="http://schemas.openxmlformats.org/presentationml/2006/main">
  <p:tag name="DVSHAPEID" val="IUoYnyovTYziT049ECVxzo"/>
</p:tagLst>
</file>

<file path=ppt/tags/tag1559.xml><?xml version="1.0" encoding="utf-8"?>
<p:tagLst xmlns:a="http://schemas.openxmlformats.org/drawingml/2006/main" xmlns:r="http://schemas.openxmlformats.org/officeDocument/2006/relationships" xmlns:p="http://schemas.openxmlformats.org/presentationml/2006/main">
  <p:tag name="DVSHAPEID" val="snmHBS6Od63guPx1ZaPfjP"/>
</p:tagLst>
</file>

<file path=ppt/tags/tag156.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560.xml><?xml version="1.0" encoding="utf-8"?>
<p:tagLst xmlns:a="http://schemas.openxmlformats.org/drawingml/2006/main" xmlns:r="http://schemas.openxmlformats.org/officeDocument/2006/relationships" xmlns:p="http://schemas.openxmlformats.org/presentationml/2006/main">
  <p:tag name="DVSHAPEID" val="CmQp0Iah94Qjr0BFXvp5Kt"/>
</p:tagLst>
</file>

<file path=ppt/tags/tag1561.xml><?xml version="1.0" encoding="utf-8"?>
<p:tagLst xmlns:a="http://schemas.openxmlformats.org/drawingml/2006/main" xmlns:r="http://schemas.openxmlformats.org/officeDocument/2006/relationships" xmlns:p="http://schemas.openxmlformats.org/presentationml/2006/main">
  <p:tag name="DVSHAPEID" val="eDweBCCLIk5CKZRbRnDWWZ"/>
</p:tagLst>
</file>

<file path=ppt/tags/tag1562.xml><?xml version="1.0" encoding="utf-8"?>
<p:tagLst xmlns:a="http://schemas.openxmlformats.org/drawingml/2006/main" xmlns:r="http://schemas.openxmlformats.org/officeDocument/2006/relationships" xmlns:p="http://schemas.openxmlformats.org/presentationml/2006/main">
  <p:tag name="DVSHAPEID" val="paoxpkcjQd498cTL7yFomw"/>
</p:tagLst>
</file>

<file path=ppt/tags/tag1563.xml><?xml version="1.0" encoding="utf-8"?>
<p:tagLst xmlns:a="http://schemas.openxmlformats.org/drawingml/2006/main" xmlns:r="http://schemas.openxmlformats.org/officeDocument/2006/relationships" xmlns:p="http://schemas.openxmlformats.org/presentationml/2006/main">
  <p:tag name="DVSECTIONID" val="uIIP5klLNsCFMUFw26GblJ"/>
</p:tagLst>
</file>

<file path=ppt/tags/tag1564.xml><?xml version="1.0" encoding="utf-8"?>
<p:tagLst xmlns:a="http://schemas.openxmlformats.org/drawingml/2006/main" xmlns:r="http://schemas.openxmlformats.org/officeDocument/2006/relationships" xmlns:p="http://schemas.openxmlformats.org/presentationml/2006/main">
  <p:tag name="DVSHAPEID" val="eOfCNLD1sOwfelQ3ciyotR"/>
</p:tagLst>
</file>

<file path=ppt/tags/tag1565.xml><?xml version="1.0" encoding="utf-8"?>
<p:tagLst xmlns:a="http://schemas.openxmlformats.org/drawingml/2006/main" xmlns:r="http://schemas.openxmlformats.org/officeDocument/2006/relationships" xmlns:p="http://schemas.openxmlformats.org/presentationml/2006/main">
  <p:tag name="DVSHAPEID" val="yBREi5g5gyCSVzhNwrFOLf"/>
</p:tagLst>
</file>

<file path=ppt/tags/tag1566.xml><?xml version="1.0" encoding="utf-8"?>
<p:tagLst xmlns:a="http://schemas.openxmlformats.org/drawingml/2006/main" xmlns:r="http://schemas.openxmlformats.org/officeDocument/2006/relationships" xmlns:p="http://schemas.openxmlformats.org/presentationml/2006/main">
  <p:tag name="DVSHAPEID" val="DSXxV3lnQX2mgEK9sxLmxX"/>
</p:tagLst>
</file>

<file path=ppt/tags/tag1567.xml><?xml version="1.0" encoding="utf-8"?>
<p:tagLst xmlns:a="http://schemas.openxmlformats.org/drawingml/2006/main" xmlns:r="http://schemas.openxmlformats.org/officeDocument/2006/relationships" xmlns:p="http://schemas.openxmlformats.org/presentationml/2006/main">
  <p:tag name="DVSHAPEID" val="DmqhMpL6JE6iXZGLacJTIE"/>
</p:tagLst>
</file>

<file path=ppt/tags/tag1568.xml><?xml version="1.0" encoding="utf-8"?>
<p:tagLst xmlns:a="http://schemas.openxmlformats.org/drawingml/2006/main" xmlns:r="http://schemas.openxmlformats.org/officeDocument/2006/relationships" xmlns:p="http://schemas.openxmlformats.org/presentationml/2006/main">
  <p:tag name="DVSECTIONID" val="gOqh2GLoO5VvnpcCovm7Hg"/>
</p:tagLst>
</file>

<file path=ppt/tags/tag1569.xml><?xml version="1.0" encoding="utf-8"?>
<p:tagLst xmlns:a="http://schemas.openxmlformats.org/drawingml/2006/main" xmlns:r="http://schemas.openxmlformats.org/officeDocument/2006/relationships" xmlns:p="http://schemas.openxmlformats.org/presentationml/2006/main">
  <p:tag name="DVSHAPEID" val="PziD3nY73oHGfB7DgWBJeo"/>
</p:tagLst>
</file>

<file path=ppt/tags/tag157.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570.xml><?xml version="1.0" encoding="utf-8"?>
<p:tagLst xmlns:a="http://schemas.openxmlformats.org/drawingml/2006/main" xmlns:r="http://schemas.openxmlformats.org/officeDocument/2006/relationships" xmlns:p="http://schemas.openxmlformats.org/presentationml/2006/main">
  <p:tag name="DVSHAPEID" val="gYHLsHnyDEfYxQZ9mn8BBH"/>
</p:tagLst>
</file>

<file path=ppt/tags/tag1571.xml><?xml version="1.0" encoding="utf-8"?>
<p:tagLst xmlns:a="http://schemas.openxmlformats.org/drawingml/2006/main" xmlns:r="http://schemas.openxmlformats.org/officeDocument/2006/relationships" xmlns:p="http://schemas.openxmlformats.org/presentationml/2006/main">
  <p:tag name="DVSHAPEID" val="AhJ5EwVNhZqrikViVhKvK3"/>
</p:tagLst>
</file>

<file path=ppt/tags/tag1572.xml><?xml version="1.0" encoding="utf-8"?>
<p:tagLst xmlns:a="http://schemas.openxmlformats.org/drawingml/2006/main" xmlns:r="http://schemas.openxmlformats.org/officeDocument/2006/relationships" xmlns:p="http://schemas.openxmlformats.org/presentationml/2006/main">
  <p:tag name="DVSECTIONID" val="BZ7gbShSraJKsTpNiF0pDw"/>
</p:tagLst>
</file>

<file path=ppt/tags/tag1573.xml><?xml version="1.0" encoding="utf-8"?>
<p:tagLst xmlns:a="http://schemas.openxmlformats.org/drawingml/2006/main" xmlns:r="http://schemas.openxmlformats.org/officeDocument/2006/relationships" xmlns:p="http://schemas.openxmlformats.org/presentationml/2006/main">
  <p:tag name="DVSHAPEID" val="qh4gE7AeADMyop1m2QCQmg"/>
</p:tagLst>
</file>

<file path=ppt/tags/tag1574.xml><?xml version="1.0" encoding="utf-8"?>
<p:tagLst xmlns:a="http://schemas.openxmlformats.org/drawingml/2006/main" xmlns:r="http://schemas.openxmlformats.org/officeDocument/2006/relationships" xmlns:p="http://schemas.openxmlformats.org/presentationml/2006/main">
  <p:tag name="DVSHAPEID" val="x5yFd4sRQ6WwQs1oSOd3oN"/>
</p:tagLst>
</file>

<file path=ppt/tags/tag1575.xml><?xml version="1.0" encoding="utf-8"?>
<p:tagLst xmlns:a="http://schemas.openxmlformats.org/drawingml/2006/main" xmlns:r="http://schemas.openxmlformats.org/officeDocument/2006/relationships" xmlns:p="http://schemas.openxmlformats.org/presentationml/2006/main">
  <p:tag name="DVSHAPEID" val="EKVvhyeTSUGaJYHZUwMJMG"/>
</p:tagLst>
</file>

<file path=ppt/tags/tag1576.xml><?xml version="1.0" encoding="utf-8"?>
<p:tagLst xmlns:a="http://schemas.openxmlformats.org/drawingml/2006/main" xmlns:r="http://schemas.openxmlformats.org/officeDocument/2006/relationships" xmlns:p="http://schemas.openxmlformats.org/presentationml/2006/main">
  <p:tag name="DVSHAPEID" val="BRzylEYODjRKrOJHMTCWd2"/>
</p:tagLst>
</file>

<file path=ppt/tags/tag1577.xml><?xml version="1.0" encoding="utf-8"?>
<p:tagLst xmlns:a="http://schemas.openxmlformats.org/drawingml/2006/main" xmlns:r="http://schemas.openxmlformats.org/officeDocument/2006/relationships" xmlns:p="http://schemas.openxmlformats.org/presentationml/2006/main">
  <p:tag name="DVSHAPEID" val="PFI2GSUGhE0X84WIdzV4hn"/>
</p:tagLst>
</file>

<file path=ppt/tags/tag1578.xml><?xml version="1.0" encoding="utf-8"?>
<p:tagLst xmlns:a="http://schemas.openxmlformats.org/drawingml/2006/main" xmlns:r="http://schemas.openxmlformats.org/officeDocument/2006/relationships" xmlns:p="http://schemas.openxmlformats.org/presentationml/2006/main">
  <p:tag name="DVSHAPEID" val="jZxTgcJS6Ptz1TPiY5UW2c"/>
</p:tagLst>
</file>

<file path=ppt/tags/tag1579.xml><?xml version="1.0" encoding="utf-8"?>
<p:tagLst xmlns:a="http://schemas.openxmlformats.org/drawingml/2006/main" xmlns:r="http://schemas.openxmlformats.org/officeDocument/2006/relationships" xmlns:p="http://schemas.openxmlformats.org/presentationml/2006/main">
  <p:tag name="DVSECTIONID" val="KgwfkqIaOe1Zdr9LvS7VEK"/>
</p:tagLst>
</file>

<file path=ppt/tags/tag158.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580.xml><?xml version="1.0" encoding="utf-8"?>
<p:tagLst xmlns:a="http://schemas.openxmlformats.org/drawingml/2006/main" xmlns:r="http://schemas.openxmlformats.org/officeDocument/2006/relationships" xmlns:p="http://schemas.openxmlformats.org/presentationml/2006/main">
  <p:tag name="DVSHAPEID" val="JtFEK4G219KsmJvMBHXoyb"/>
</p:tagLst>
</file>

<file path=ppt/tags/tag1581.xml><?xml version="1.0" encoding="utf-8"?>
<p:tagLst xmlns:a="http://schemas.openxmlformats.org/drawingml/2006/main" xmlns:r="http://schemas.openxmlformats.org/officeDocument/2006/relationships" xmlns:p="http://schemas.openxmlformats.org/presentationml/2006/main">
  <p:tag name="DVSHAPEID" val="uy33TUBPall6f3eCrEb3Oj"/>
</p:tagLst>
</file>

<file path=ppt/tags/tag1582.xml><?xml version="1.0" encoding="utf-8"?>
<p:tagLst xmlns:a="http://schemas.openxmlformats.org/drawingml/2006/main" xmlns:r="http://schemas.openxmlformats.org/officeDocument/2006/relationships" xmlns:p="http://schemas.openxmlformats.org/presentationml/2006/main">
  <p:tag name="DVSHAPEID" val="Ozw5McucYDEyZ6BHbLrbZp"/>
</p:tagLst>
</file>

<file path=ppt/tags/tag1583.xml><?xml version="1.0" encoding="utf-8"?>
<p:tagLst xmlns:a="http://schemas.openxmlformats.org/drawingml/2006/main" xmlns:r="http://schemas.openxmlformats.org/officeDocument/2006/relationships" xmlns:p="http://schemas.openxmlformats.org/presentationml/2006/main">
  <p:tag name="DVSHAPEID" val="6gusyZficunaKtwN8plXmH"/>
</p:tagLst>
</file>

<file path=ppt/tags/tag1584.xml><?xml version="1.0" encoding="utf-8"?>
<p:tagLst xmlns:a="http://schemas.openxmlformats.org/drawingml/2006/main" xmlns:r="http://schemas.openxmlformats.org/officeDocument/2006/relationships" xmlns:p="http://schemas.openxmlformats.org/presentationml/2006/main">
  <p:tag name="DVSHAPEID" val="rH370JtqCCkpsgBjDuWFqa"/>
</p:tagLst>
</file>

<file path=ppt/tags/tag1585.xml><?xml version="1.0" encoding="utf-8"?>
<p:tagLst xmlns:a="http://schemas.openxmlformats.org/drawingml/2006/main" xmlns:r="http://schemas.openxmlformats.org/officeDocument/2006/relationships" xmlns:p="http://schemas.openxmlformats.org/presentationml/2006/main">
  <p:tag name="DVSECTIONID" val="URRLzCrmpNjoz3AgLEZryj"/>
</p:tagLst>
</file>

<file path=ppt/tags/tag1586.xml><?xml version="1.0" encoding="utf-8"?>
<p:tagLst xmlns:a="http://schemas.openxmlformats.org/drawingml/2006/main" xmlns:r="http://schemas.openxmlformats.org/officeDocument/2006/relationships" xmlns:p="http://schemas.openxmlformats.org/presentationml/2006/main">
  <p:tag name="DVSHAPEID" val="FOlL1QsTGcTYVB3xxUgSOY"/>
</p:tagLst>
</file>

<file path=ppt/tags/tag1587.xml><?xml version="1.0" encoding="utf-8"?>
<p:tagLst xmlns:a="http://schemas.openxmlformats.org/drawingml/2006/main" xmlns:r="http://schemas.openxmlformats.org/officeDocument/2006/relationships" xmlns:p="http://schemas.openxmlformats.org/presentationml/2006/main">
  <p:tag name="DVSHAPEID" val="TfnVtJS9grFTUw9GZvcIox"/>
</p:tagLst>
</file>

<file path=ppt/tags/tag1588.xml><?xml version="1.0" encoding="utf-8"?>
<p:tagLst xmlns:a="http://schemas.openxmlformats.org/drawingml/2006/main" xmlns:r="http://schemas.openxmlformats.org/officeDocument/2006/relationships" xmlns:p="http://schemas.openxmlformats.org/presentationml/2006/main">
  <p:tag name="DVSECTIONID" val="URRLzCrmpNjoz3AgLEZryj"/>
</p:tagLst>
</file>

<file path=ppt/tags/tag1589.xml><?xml version="1.0" encoding="utf-8"?>
<p:tagLst xmlns:a="http://schemas.openxmlformats.org/drawingml/2006/main" xmlns:r="http://schemas.openxmlformats.org/officeDocument/2006/relationships" xmlns:p="http://schemas.openxmlformats.org/presentationml/2006/main">
  <p:tag name="DVSHAPEID" val="FOlL1QsTGcTYVB3xxUgSOY"/>
</p:tagLst>
</file>

<file path=ppt/tags/tag159.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590.xml><?xml version="1.0" encoding="utf-8"?>
<p:tagLst xmlns:a="http://schemas.openxmlformats.org/drawingml/2006/main" xmlns:r="http://schemas.openxmlformats.org/officeDocument/2006/relationships" xmlns:p="http://schemas.openxmlformats.org/presentationml/2006/main">
  <p:tag name="DVSHAPEID" val="TfnVtJS9grFTUw9GZvcIox"/>
</p:tagLst>
</file>

<file path=ppt/tags/tag1591.xml><?xml version="1.0" encoding="utf-8"?>
<p:tagLst xmlns:a="http://schemas.openxmlformats.org/drawingml/2006/main" xmlns:r="http://schemas.openxmlformats.org/officeDocument/2006/relationships" xmlns:p="http://schemas.openxmlformats.org/presentationml/2006/main">
  <p:tag name="DVSHAPEID" val="2WFSki22ydCuUTpMWeINej"/>
</p:tagLst>
</file>

<file path=ppt/tags/tag1592.xml><?xml version="1.0" encoding="utf-8"?>
<p:tagLst xmlns:a="http://schemas.openxmlformats.org/drawingml/2006/main" xmlns:r="http://schemas.openxmlformats.org/officeDocument/2006/relationships" xmlns:p="http://schemas.openxmlformats.org/presentationml/2006/main">
  <p:tag name="DVSECTIONID" val="ty5KS9Z4yXhvp1WwDe1JjV"/>
</p:tagLst>
</file>

<file path=ppt/tags/tag1593.xml><?xml version="1.0" encoding="utf-8"?>
<p:tagLst xmlns:a="http://schemas.openxmlformats.org/drawingml/2006/main" xmlns:r="http://schemas.openxmlformats.org/officeDocument/2006/relationships" xmlns:p="http://schemas.openxmlformats.org/presentationml/2006/main">
  <p:tag name="DVSHAPEID" val="vYvGcyHC8n81F1xjLQIzI1"/>
</p:tagLst>
</file>

<file path=ppt/tags/tag1594.xml><?xml version="1.0" encoding="utf-8"?>
<p:tagLst xmlns:a="http://schemas.openxmlformats.org/drawingml/2006/main" xmlns:r="http://schemas.openxmlformats.org/officeDocument/2006/relationships" xmlns:p="http://schemas.openxmlformats.org/presentationml/2006/main">
  <p:tag name="DVSHAPEID" val="4CgqCsTl8OXWGAu95JEObR"/>
</p:tagLst>
</file>

<file path=ppt/tags/tag1595.xml><?xml version="1.0" encoding="utf-8"?>
<p:tagLst xmlns:a="http://schemas.openxmlformats.org/drawingml/2006/main" xmlns:r="http://schemas.openxmlformats.org/officeDocument/2006/relationships" xmlns:p="http://schemas.openxmlformats.org/presentationml/2006/main">
  <p:tag name="DVSHAPEID" val="4JkXOBKZUTPcAjKJ8Bi5fJ"/>
</p:tagLst>
</file>

<file path=ppt/tags/tag1596.xml><?xml version="1.0" encoding="utf-8"?>
<p:tagLst xmlns:a="http://schemas.openxmlformats.org/drawingml/2006/main" xmlns:r="http://schemas.openxmlformats.org/officeDocument/2006/relationships" xmlns:p="http://schemas.openxmlformats.org/presentationml/2006/main">
  <p:tag name="DVSHAPEID" val="2WFSki22ydCuUTpMWeINej"/>
</p:tagLst>
</file>

<file path=ppt/tags/tag1597.xml><?xml version="1.0" encoding="utf-8"?>
<p:tagLst xmlns:a="http://schemas.openxmlformats.org/drawingml/2006/main" xmlns:r="http://schemas.openxmlformats.org/officeDocument/2006/relationships" xmlns:p="http://schemas.openxmlformats.org/presentationml/2006/main">
  <p:tag name="DVSECTIONID" val="N7dNp2ZcsDCPx48IYVVRib"/>
</p:tagLst>
</file>

<file path=ppt/tags/tag1598.xml><?xml version="1.0" encoding="utf-8"?>
<p:tagLst xmlns:a="http://schemas.openxmlformats.org/drawingml/2006/main" xmlns:r="http://schemas.openxmlformats.org/officeDocument/2006/relationships" xmlns:p="http://schemas.openxmlformats.org/presentationml/2006/main">
  <p:tag name="DVSHAPEID" val="kcFBKjNq6oCISWxntriziI"/>
</p:tagLst>
</file>

<file path=ppt/tags/tag1599.xml><?xml version="1.0" encoding="utf-8"?>
<p:tagLst xmlns:a="http://schemas.openxmlformats.org/drawingml/2006/main" xmlns:r="http://schemas.openxmlformats.org/officeDocument/2006/relationships" xmlns:p="http://schemas.openxmlformats.org/presentationml/2006/main">
  <p:tag name="DVSHAPEID" val="FIi61d66u83ko8hdRrcuNq"/>
</p:tagLst>
</file>

<file path=ppt/tags/tag16.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60.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600.xml><?xml version="1.0" encoding="utf-8"?>
<p:tagLst xmlns:a="http://schemas.openxmlformats.org/drawingml/2006/main" xmlns:r="http://schemas.openxmlformats.org/officeDocument/2006/relationships" xmlns:p="http://schemas.openxmlformats.org/presentationml/2006/main">
  <p:tag name="DVSHAPEID" val="ARrObK8RNGqBwXiDhzjZTt"/>
</p:tagLst>
</file>

<file path=ppt/tags/tag1601.xml><?xml version="1.0" encoding="utf-8"?>
<p:tagLst xmlns:a="http://schemas.openxmlformats.org/drawingml/2006/main" xmlns:r="http://schemas.openxmlformats.org/officeDocument/2006/relationships" xmlns:p="http://schemas.openxmlformats.org/presentationml/2006/main">
  <p:tag name="DVSECTIONID" val="3BlQ5o4SLw7S0WEvr2mwAA"/>
</p:tagLst>
</file>

<file path=ppt/tags/tag1602.xml><?xml version="1.0" encoding="utf-8"?>
<p:tagLst xmlns:a="http://schemas.openxmlformats.org/drawingml/2006/main" xmlns:r="http://schemas.openxmlformats.org/officeDocument/2006/relationships" xmlns:p="http://schemas.openxmlformats.org/presentationml/2006/main">
  <p:tag name="DVSHAPEID" val="yTXEd1o3Vy17gNQ7aIqbJU"/>
</p:tagLst>
</file>

<file path=ppt/tags/tag1603.xml><?xml version="1.0" encoding="utf-8"?>
<p:tagLst xmlns:a="http://schemas.openxmlformats.org/drawingml/2006/main" xmlns:r="http://schemas.openxmlformats.org/officeDocument/2006/relationships" xmlns:p="http://schemas.openxmlformats.org/presentationml/2006/main">
  <p:tag name="DVSHAPEID" val="0MXgf0S82oXaKXpR64TyP8"/>
</p:tagLst>
</file>

<file path=ppt/tags/tag1604.xml><?xml version="1.0" encoding="utf-8"?>
<p:tagLst xmlns:a="http://schemas.openxmlformats.org/drawingml/2006/main" xmlns:r="http://schemas.openxmlformats.org/officeDocument/2006/relationships" xmlns:p="http://schemas.openxmlformats.org/presentationml/2006/main">
  <p:tag name="DVSHAPEID" val="iGakWk6h6hfESaGWLnaMwD"/>
</p:tagLst>
</file>

<file path=ppt/tags/tag1605.xml><?xml version="1.0" encoding="utf-8"?>
<p:tagLst xmlns:a="http://schemas.openxmlformats.org/drawingml/2006/main" xmlns:r="http://schemas.openxmlformats.org/officeDocument/2006/relationships" xmlns:p="http://schemas.openxmlformats.org/presentationml/2006/main">
  <p:tag name="DVSHAPEID" val="a52THiBmib4Stg5U4x2KhF"/>
</p:tagLst>
</file>

<file path=ppt/tags/tag1606.xml><?xml version="1.0" encoding="utf-8"?>
<p:tagLst xmlns:a="http://schemas.openxmlformats.org/drawingml/2006/main" xmlns:r="http://schemas.openxmlformats.org/officeDocument/2006/relationships" xmlns:p="http://schemas.openxmlformats.org/presentationml/2006/main">
  <p:tag name="DVSHAPEID" val="V64faaivn3CFw5h3CNFKZ3"/>
</p:tagLst>
</file>

<file path=ppt/tags/tag1607.xml><?xml version="1.0" encoding="utf-8"?>
<p:tagLst xmlns:a="http://schemas.openxmlformats.org/drawingml/2006/main" xmlns:r="http://schemas.openxmlformats.org/officeDocument/2006/relationships" xmlns:p="http://schemas.openxmlformats.org/presentationml/2006/main">
  <p:tag name="DVSHAPEID" val="z0GqQRjDJLlu9WPs8r3MO0"/>
</p:tagLst>
</file>

<file path=ppt/tags/tag1608.xml><?xml version="1.0" encoding="utf-8"?>
<p:tagLst xmlns:a="http://schemas.openxmlformats.org/drawingml/2006/main" xmlns:r="http://schemas.openxmlformats.org/officeDocument/2006/relationships" xmlns:p="http://schemas.openxmlformats.org/presentationml/2006/main">
  <p:tag name="DVSHAPEID" val="fNJ0C0Vf5xGRw3yKjrcKkR"/>
</p:tagLst>
</file>

<file path=ppt/tags/tag1609.xml><?xml version="1.0" encoding="utf-8"?>
<p:tagLst xmlns:a="http://schemas.openxmlformats.org/drawingml/2006/main" xmlns:r="http://schemas.openxmlformats.org/officeDocument/2006/relationships" xmlns:p="http://schemas.openxmlformats.org/presentationml/2006/main">
  <p:tag name="DVSHAPEID" val="k2VleaEeGcfzLTGQeiHtFN"/>
</p:tagLst>
</file>

<file path=ppt/tags/tag161.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610.xml><?xml version="1.0" encoding="utf-8"?>
<p:tagLst xmlns:a="http://schemas.openxmlformats.org/drawingml/2006/main" xmlns:r="http://schemas.openxmlformats.org/officeDocument/2006/relationships" xmlns:p="http://schemas.openxmlformats.org/presentationml/2006/main">
  <p:tag name="DVSHAPEID" val="OhqMTn7CA3GosH4hMKAQRt"/>
</p:tagLst>
</file>

<file path=ppt/tags/tag1611.xml><?xml version="1.0" encoding="utf-8"?>
<p:tagLst xmlns:a="http://schemas.openxmlformats.org/drawingml/2006/main" xmlns:r="http://schemas.openxmlformats.org/officeDocument/2006/relationships" xmlns:p="http://schemas.openxmlformats.org/presentationml/2006/main">
  <p:tag name="DVSHAPEID" val="BXhF3tcT2QbxdDUsgg63Cc"/>
</p:tagLst>
</file>

<file path=ppt/tags/tag1612.xml><?xml version="1.0" encoding="utf-8"?>
<p:tagLst xmlns:a="http://schemas.openxmlformats.org/drawingml/2006/main" xmlns:r="http://schemas.openxmlformats.org/officeDocument/2006/relationships" xmlns:p="http://schemas.openxmlformats.org/presentationml/2006/main">
  <p:tag name="DVSHAPEID" val="SmqYLWwWTOVkGtuekEpH1P"/>
</p:tagLst>
</file>

<file path=ppt/tags/tag1613.xml><?xml version="1.0" encoding="utf-8"?>
<p:tagLst xmlns:a="http://schemas.openxmlformats.org/drawingml/2006/main" xmlns:r="http://schemas.openxmlformats.org/officeDocument/2006/relationships" xmlns:p="http://schemas.openxmlformats.org/presentationml/2006/main">
  <p:tag name="DVSHAPEID" val="dVtqnjujKORp4Ve4Hfm5Xm"/>
</p:tagLst>
</file>

<file path=ppt/tags/tag1614.xml><?xml version="1.0" encoding="utf-8"?>
<p:tagLst xmlns:a="http://schemas.openxmlformats.org/drawingml/2006/main" xmlns:r="http://schemas.openxmlformats.org/officeDocument/2006/relationships" xmlns:p="http://schemas.openxmlformats.org/presentationml/2006/main">
  <p:tag name="DVSHAPEID" val="BTXrY2WsDUa29uvkzcsz47"/>
</p:tagLst>
</file>

<file path=ppt/tags/tag1615.xml><?xml version="1.0" encoding="utf-8"?>
<p:tagLst xmlns:a="http://schemas.openxmlformats.org/drawingml/2006/main" xmlns:r="http://schemas.openxmlformats.org/officeDocument/2006/relationships" xmlns:p="http://schemas.openxmlformats.org/presentationml/2006/main">
  <p:tag name="DVSHAPEID" val="sgoyZfW9kVSQjAtVlsnhaW"/>
</p:tagLst>
</file>

<file path=ppt/tags/tag1616.xml><?xml version="1.0" encoding="utf-8"?>
<p:tagLst xmlns:a="http://schemas.openxmlformats.org/drawingml/2006/main" xmlns:r="http://schemas.openxmlformats.org/officeDocument/2006/relationships" xmlns:p="http://schemas.openxmlformats.org/presentationml/2006/main">
  <p:tag name="DVSHAPEID" val="f2LKzmG9DohuqH3p2HvtAe"/>
</p:tagLst>
</file>

<file path=ppt/tags/tag1617.xml><?xml version="1.0" encoding="utf-8"?>
<p:tagLst xmlns:a="http://schemas.openxmlformats.org/drawingml/2006/main" xmlns:r="http://schemas.openxmlformats.org/officeDocument/2006/relationships" xmlns:p="http://schemas.openxmlformats.org/presentationml/2006/main">
  <p:tag name="DVSHAPEID" val="aibURDRZcNWw1mMfFztbiu"/>
</p:tagLst>
</file>

<file path=ppt/tags/tag1618.xml><?xml version="1.0" encoding="utf-8"?>
<p:tagLst xmlns:a="http://schemas.openxmlformats.org/drawingml/2006/main" xmlns:r="http://schemas.openxmlformats.org/officeDocument/2006/relationships" xmlns:p="http://schemas.openxmlformats.org/presentationml/2006/main">
  <p:tag name="DVSHAPEID" val="zO9LSWpFLGm0RtyEv2iDbu"/>
</p:tagLst>
</file>

<file path=ppt/tags/tag1619.xml><?xml version="1.0" encoding="utf-8"?>
<p:tagLst xmlns:a="http://schemas.openxmlformats.org/drawingml/2006/main" xmlns:r="http://schemas.openxmlformats.org/officeDocument/2006/relationships" xmlns:p="http://schemas.openxmlformats.org/presentationml/2006/main">
  <p:tag name="DVSECTIONID" val="R1DetQ5VWQ9uVTHfx1eFQ1"/>
</p:tagLst>
</file>

<file path=ppt/tags/tag162.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620.xml><?xml version="1.0" encoding="utf-8"?>
<p:tagLst xmlns:a="http://schemas.openxmlformats.org/drawingml/2006/main" xmlns:r="http://schemas.openxmlformats.org/officeDocument/2006/relationships" xmlns:p="http://schemas.openxmlformats.org/presentationml/2006/main">
  <p:tag name="DVSHAPEID" val="f6OIEf0dImu19uxFpTeHF9"/>
</p:tagLst>
</file>

<file path=ppt/tags/tag1621.xml><?xml version="1.0" encoding="utf-8"?>
<p:tagLst xmlns:a="http://schemas.openxmlformats.org/drawingml/2006/main" xmlns:r="http://schemas.openxmlformats.org/officeDocument/2006/relationships" xmlns:p="http://schemas.openxmlformats.org/presentationml/2006/main">
  <p:tag name="DVSHAPEID" val="QMFA10RceZ3gmKY5Nxzc0N"/>
</p:tagLst>
</file>

<file path=ppt/tags/tag1622.xml><?xml version="1.0" encoding="utf-8"?>
<p:tagLst xmlns:a="http://schemas.openxmlformats.org/drawingml/2006/main" xmlns:r="http://schemas.openxmlformats.org/officeDocument/2006/relationships" xmlns:p="http://schemas.openxmlformats.org/presentationml/2006/main">
  <p:tag name="DVSHAPEID" val="KFa5r4JvZQq6f233e0lw8u"/>
</p:tagLst>
</file>

<file path=ppt/tags/tag1623.xml><?xml version="1.0" encoding="utf-8"?>
<p:tagLst xmlns:a="http://schemas.openxmlformats.org/drawingml/2006/main" xmlns:r="http://schemas.openxmlformats.org/officeDocument/2006/relationships" xmlns:p="http://schemas.openxmlformats.org/presentationml/2006/main">
  <p:tag name="DVSHAPEID" val="XT7NHj6G8s831ZpVzMsI0c"/>
</p:tagLst>
</file>

<file path=ppt/tags/tag1624.xml><?xml version="1.0" encoding="utf-8"?>
<p:tagLst xmlns:a="http://schemas.openxmlformats.org/drawingml/2006/main" xmlns:r="http://schemas.openxmlformats.org/officeDocument/2006/relationships" xmlns:p="http://schemas.openxmlformats.org/presentationml/2006/main">
  <p:tag name="DVSHAPEID" val="PguV2JjzQtEgHhXDnqpiIX"/>
</p:tagLst>
</file>

<file path=ppt/tags/tag1625.xml><?xml version="1.0" encoding="utf-8"?>
<p:tagLst xmlns:a="http://schemas.openxmlformats.org/drawingml/2006/main" xmlns:r="http://schemas.openxmlformats.org/officeDocument/2006/relationships" xmlns:p="http://schemas.openxmlformats.org/presentationml/2006/main">
  <p:tag name="DVSHAPEID" val="Yb03Eiry4ptL3RjLhnnzCE"/>
</p:tagLst>
</file>

<file path=ppt/tags/tag1626.xml><?xml version="1.0" encoding="utf-8"?>
<p:tagLst xmlns:a="http://schemas.openxmlformats.org/drawingml/2006/main" xmlns:r="http://schemas.openxmlformats.org/officeDocument/2006/relationships" xmlns:p="http://schemas.openxmlformats.org/presentationml/2006/main">
  <p:tag name="DVSHAPEID" val="oLh7YVp2jIuRiiVY517hpe"/>
</p:tagLst>
</file>

<file path=ppt/tags/tag1627.xml><?xml version="1.0" encoding="utf-8"?>
<p:tagLst xmlns:a="http://schemas.openxmlformats.org/drawingml/2006/main" xmlns:r="http://schemas.openxmlformats.org/officeDocument/2006/relationships" xmlns:p="http://schemas.openxmlformats.org/presentationml/2006/main">
  <p:tag name="DVSHAPEID" val="MWd6kB91V9ljMfLwkv916K"/>
</p:tagLst>
</file>

<file path=ppt/tags/tag1628.xml><?xml version="1.0" encoding="utf-8"?>
<p:tagLst xmlns:a="http://schemas.openxmlformats.org/drawingml/2006/main" xmlns:r="http://schemas.openxmlformats.org/officeDocument/2006/relationships" xmlns:p="http://schemas.openxmlformats.org/presentationml/2006/main">
  <p:tag name="DVSHAPEID" val="hcz0QiilrkfaYlURBOThNk"/>
</p:tagLst>
</file>

<file path=ppt/tags/tag1629.xml><?xml version="1.0" encoding="utf-8"?>
<p:tagLst xmlns:a="http://schemas.openxmlformats.org/drawingml/2006/main" xmlns:r="http://schemas.openxmlformats.org/officeDocument/2006/relationships" xmlns:p="http://schemas.openxmlformats.org/presentationml/2006/main">
  <p:tag name="DVSECTIONID" val="cqtGj0o0D6IyLYx5KX4muD"/>
</p:tagLst>
</file>

<file path=ppt/tags/tag163.xml><?xml version="1.0" encoding="utf-8"?>
<p:tagLst xmlns:a="http://schemas.openxmlformats.org/drawingml/2006/main" xmlns:r="http://schemas.openxmlformats.org/officeDocument/2006/relationships" xmlns:p="http://schemas.openxmlformats.org/presentationml/2006/main">
  <p:tag name="DVSHAPEID" val="ldSniFvC4xtDLHJ3GyMTAX"/>
</p:tagLst>
</file>

<file path=ppt/tags/tag1630.xml><?xml version="1.0" encoding="utf-8"?>
<p:tagLst xmlns:a="http://schemas.openxmlformats.org/drawingml/2006/main" xmlns:r="http://schemas.openxmlformats.org/officeDocument/2006/relationships" xmlns:p="http://schemas.openxmlformats.org/presentationml/2006/main">
  <p:tag name="DVSHAPEID" val="Fxxo5fAQnOVe8qFd1lYDln"/>
</p:tagLst>
</file>

<file path=ppt/tags/tag1631.xml><?xml version="1.0" encoding="utf-8"?>
<p:tagLst xmlns:a="http://schemas.openxmlformats.org/drawingml/2006/main" xmlns:r="http://schemas.openxmlformats.org/officeDocument/2006/relationships" xmlns:p="http://schemas.openxmlformats.org/presentationml/2006/main">
  <p:tag name="DVSHAPEID" val="TNBkUd9CbNx6cThMEShXiC"/>
</p:tagLst>
</file>

<file path=ppt/tags/tag1632.xml><?xml version="1.0" encoding="utf-8"?>
<p:tagLst xmlns:a="http://schemas.openxmlformats.org/drawingml/2006/main" xmlns:r="http://schemas.openxmlformats.org/officeDocument/2006/relationships" xmlns:p="http://schemas.openxmlformats.org/presentationml/2006/main">
  <p:tag name="DVSHAPEID" val="FiPRY4xX1f8hEJMLlmHLD8"/>
</p:tagLst>
</file>

<file path=ppt/tags/tag1633.xml><?xml version="1.0" encoding="utf-8"?>
<p:tagLst xmlns:a="http://schemas.openxmlformats.org/drawingml/2006/main" xmlns:r="http://schemas.openxmlformats.org/officeDocument/2006/relationships" xmlns:p="http://schemas.openxmlformats.org/presentationml/2006/main">
  <p:tag name="DVSHAPEID" val="G1dLVfG6mn4g7jv2e44dMh"/>
</p:tagLst>
</file>

<file path=ppt/tags/tag1634.xml><?xml version="1.0" encoding="utf-8"?>
<p:tagLst xmlns:a="http://schemas.openxmlformats.org/drawingml/2006/main" xmlns:r="http://schemas.openxmlformats.org/officeDocument/2006/relationships" xmlns:p="http://schemas.openxmlformats.org/presentationml/2006/main">
  <p:tag name="DVSHAPEID" val="XVexZTxUfxZxCNEc8ihUSK"/>
</p:tagLst>
</file>

<file path=ppt/tags/tag1635.xml><?xml version="1.0" encoding="utf-8"?>
<p:tagLst xmlns:a="http://schemas.openxmlformats.org/drawingml/2006/main" xmlns:r="http://schemas.openxmlformats.org/officeDocument/2006/relationships" xmlns:p="http://schemas.openxmlformats.org/presentationml/2006/main">
  <p:tag name="DVSECTIONID" val="SH27DSM5cVmDQR4yp2ejsm"/>
</p:tagLst>
</file>

<file path=ppt/tags/tag1636.xml><?xml version="1.0" encoding="utf-8"?>
<p:tagLst xmlns:a="http://schemas.openxmlformats.org/drawingml/2006/main" xmlns:r="http://schemas.openxmlformats.org/officeDocument/2006/relationships" xmlns:p="http://schemas.openxmlformats.org/presentationml/2006/main">
  <p:tag name="DVSHAPEID" val="N2Sfu48hNdoH6nwLK5WmDE"/>
</p:tagLst>
</file>

<file path=ppt/tags/tag1637.xml><?xml version="1.0" encoding="utf-8"?>
<p:tagLst xmlns:a="http://schemas.openxmlformats.org/drawingml/2006/main" xmlns:r="http://schemas.openxmlformats.org/officeDocument/2006/relationships" xmlns:p="http://schemas.openxmlformats.org/presentationml/2006/main">
  <p:tag name="DVSHAPEID" val="4OwoIQ8DV89p66zAiEHcT9"/>
</p:tagLst>
</file>

<file path=ppt/tags/tag1638.xml><?xml version="1.0" encoding="utf-8"?>
<p:tagLst xmlns:a="http://schemas.openxmlformats.org/drawingml/2006/main" xmlns:r="http://schemas.openxmlformats.org/officeDocument/2006/relationships" xmlns:p="http://schemas.openxmlformats.org/presentationml/2006/main">
  <p:tag name="DVSHAPEID" val="O7KPLKhCoI79X4J5li8ahg"/>
</p:tagLst>
</file>

<file path=ppt/tags/tag1639.xml><?xml version="1.0" encoding="utf-8"?>
<p:tagLst xmlns:a="http://schemas.openxmlformats.org/drawingml/2006/main" xmlns:r="http://schemas.openxmlformats.org/officeDocument/2006/relationships" xmlns:p="http://schemas.openxmlformats.org/presentationml/2006/main">
  <p:tag name="DVSHAPEID" val="yGhpc9NiEqKVZoES4oljKq"/>
</p:tagLst>
</file>

<file path=ppt/tags/tag164.xml><?xml version="1.0" encoding="utf-8"?>
<p:tagLst xmlns:a="http://schemas.openxmlformats.org/drawingml/2006/main" xmlns:r="http://schemas.openxmlformats.org/officeDocument/2006/relationships" xmlns:p="http://schemas.openxmlformats.org/presentationml/2006/main">
  <p:tag name="DVSHAPEID" val="MGWSaV4QlNpD1SMX2n4APo"/>
</p:tagLst>
</file>

<file path=ppt/tags/tag1640.xml><?xml version="1.0" encoding="utf-8"?>
<p:tagLst xmlns:a="http://schemas.openxmlformats.org/drawingml/2006/main" xmlns:r="http://schemas.openxmlformats.org/officeDocument/2006/relationships" xmlns:p="http://schemas.openxmlformats.org/presentationml/2006/main">
  <p:tag name="DVSHAPEID" val="iW9vRcip4IRyz4yly7P53G"/>
</p:tagLst>
</file>

<file path=ppt/tags/tag1641.xml><?xml version="1.0" encoding="utf-8"?>
<p:tagLst xmlns:a="http://schemas.openxmlformats.org/drawingml/2006/main" xmlns:r="http://schemas.openxmlformats.org/officeDocument/2006/relationships" xmlns:p="http://schemas.openxmlformats.org/presentationml/2006/main">
  <p:tag name="DVSECTIONID" val="8Ato8hfJ5Yjeq4YQn0zkPK"/>
</p:tagLst>
</file>

<file path=ppt/tags/tag1642.xml><?xml version="1.0" encoding="utf-8"?>
<p:tagLst xmlns:a="http://schemas.openxmlformats.org/drawingml/2006/main" xmlns:r="http://schemas.openxmlformats.org/officeDocument/2006/relationships" xmlns:p="http://schemas.openxmlformats.org/presentationml/2006/main">
  <p:tag name="DVSHAPEID" val="yzf0b3m470WNksSlU9Wigh"/>
</p:tagLst>
</file>

<file path=ppt/tags/tag1643.xml><?xml version="1.0" encoding="utf-8"?>
<p:tagLst xmlns:a="http://schemas.openxmlformats.org/drawingml/2006/main" xmlns:r="http://schemas.openxmlformats.org/officeDocument/2006/relationships" xmlns:p="http://schemas.openxmlformats.org/presentationml/2006/main">
  <p:tag name="DVSHAPEID" val="PAPmB1LNfLZCTEFnDfdAkI"/>
</p:tagLst>
</file>

<file path=ppt/tags/tag1644.xml><?xml version="1.0" encoding="utf-8"?>
<p:tagLst xmlns:a="http://schemas.openxmlformats.org/drawingml/2006/main" xmlns:r="http://schemas.openxmlformats.org/officeDocument/2006/relationships" xmlns:p="http://schemas.openxmlformats.org/presentationml/2006/main">
  <p:tag name="DVSHAPEID" val="A5wI7SM8as4gKFbPrkijLb"/>
</p:tagLst>
</file>

<file path=ppt/tags/tag1645.xml><?xml version="1.0" encoding="utf-8"?>
<p:tagLst xmlns:a="http://schemas.openxmlformats.org/drawingml/2006/main" xmlns:r="http://schemas.openxmlformats.org/officeDocument/2006/relationships" xmlns:p="http://schemas.openxmlformats.org/presentationml/2006/main">
  <p:tag name="DVSHAPEID" val="OIyeGxwG4GW6ZJPTUS07Bx"/>
</p:tagLst>
</file>

<file path=ppt/tags/tag1646.xml><?xml version="1.0" encoding="utf-8"?>
<p:tagLst xmlns:a="http://schemas.openxmlformats.org/drawingml/2006/main" xmlns:r="http://schemas.openxmlformats.org/officeDocument/2006/relationships" xmlns:p="http://schemas.openxmlformats.org/presentationml/2006/main">
  <p:tag name="DVSHAPEID" val="xCTZbONTh0WpgO9ScfBtno"/>
</p:tagLst>
</file>

<file path=ppt/tags/tag1647.xml><?xml version="1.0" encoding="utf-8"?>
<p:tagLst xmlns:a="http://schemas.openxmlformats.org/drawingml/2006/main" xmlns:r="http://schemas.openxmlformats.org/officeDocument/2006/relationships" xmlns:p="http://schemas.openxmlformats.org/presentationml/2006/main">
  <p:tag name="DVSHAPEID" val="kDGs0xppiEzhaVkGlITboW"/>
</p:tagLst>
</file>

<file path=ppt/tags/tag1648.xml><?xml version="1.0" encoding="utf-8"?>
<p:tagLst xmlns:a="http://schemas.openxmlformats.org/drawingml/2006/main" xmlns:r="http://schemas.openxmlformats.org/officeDocument/2006/relationships" xmlns:p="http://schemas.openxmlformats.org/presentationml/2006/main">
  <p:tag name="DVSECTIONID" val="uIIP5klLNsCFMUFw26GblJ"/>
</p:tagLst>
</file>

<file path=ppt/tags/tag1649.xml><?xml version="1.0" encoding="utf-8"?>
<p:tagLst xmlns:a="http://schemas.openxmlformats.org/drawingml/2006/main" xmlns:r="http://schemas.openxmlformats.org/officeDocument/2006/relationships" xmlns:p="http://schemas.openxmlformats.org/presentationml/2006/main">
  <p:tag name="DVSHAPEID" val="eOfCNLD1sOwfelQ3ciyotR"/>
</p:tagLst>
</file>

<file path=ppt/tags/tag165.xml><?xml version="1.0" encoding="utf-8"?>
<p:tagLst xmlns:a="http://schemas.openxmlformats.org/drawingml/2006/main" xmlns:r="http://schemas.openxmlformats.org/officeDocument/2006/relationships" xmlns:p="http://schemas.openxmlformats.org/presentationml/2006/main">
  <p:tag name="DVSHAPEID" val="Gdqec5N0MUmnqbrquzxebG"/>
</p:tagLst>
</file>

<file path=ppt/tags/tag1650.xml><?xml version="1.0" encoding="utf-8"?>
<p:tagLst xmlns:a="http://schemas.openxmlformats.org/drawingml/2006/main" xmlns:r="http://schemas.openxmlformats.org/officeDocument/2006/relationships" xmlns:p="http://schemas.openxmlformats.org/presentationml/2006/main">
  <p:tag name="DVSHAPEID" val="4qPAjIQduEnBx8pwLPakTT"/>
</p:tagLst>
</file>

<file path=ppt/tags/tag1651.xml><?xml version="1.0" encoding="utf-8"?>
<p:tagLst xmlns:a="http://schemas.openxmlformats.org/drawingml/2006/main" xmlns:r="http://schemas.openxmlformats.org/officeDocument/2006/relationships" xmlns:p="http://schemas.openxmlformats.org/presentationml/2006/main">
  <p:tag name="DVSHAPEID" val="yBREi5g5gyCSVzhNwrFOLf"/>
</p:tagLst>
</file>

<file path=ppt/tags/tag1652.xml><?xml version="1.0" encoding="utf-8"?>
<p:tagLst xmlns:a="http://schemas.openxmlformats.org/drawingml/2006/main" xmlns:r="http://schemas.openxmlformats.org/officeDocument/2006/relationships" xmlns:p="http://schemas.openxmlformats.org/presentationml/2006/main">
  <p:tag name="DVSECTIONID" val="Z5Isba3xoSyWCPFmJpCQ1Z"/>
</p:tagLst>
</file>

<file path=ppt/tags/tag1653.xml><?xml version="1.0" encoding="utf-8"?>
<p:tagLst xmlns:a="http://schemas.openxmlformats.org/drawingml/2006/main" xmlns:r="http://schemas.openxmlformats.org/officeDocument/2006/relationships" xmlns:p="http://schemas.openxmlformats.org/presentationml/2006/main">
  <p:tag name="DVSHAPEID" val="hvpno0bz2eMf9Sau1rtzJE"/>
</p:tagLst>
</file>

<file path=ppt/tags/tag1654.xml><?xml version="1.0" encoding="utf-8"?>
<p:tagLst xmlns:a="http://schemas.openxmlformats.org/drawingml/2006/main" xmlns:r="http://schemas.openxmlformats.org/officeDocument/2006/relationships" xmlns:p="http://schemas.openxmlformats.org/presentationml/2006/main">
  <p:tag name="DVSHAPEID" val="HoOliDA8Q1sTeb8EsYG21u"/>
</p:tagLst>
</file>

<file path=ppt/tags/tag1655.xml><?xml version="1.0" encoding="utf-8"?>
<p:tagLst xmlns:a="http://schemas.openxmlformats.org/drawingml/2006/main" xmlns:r="http://schemas.openxmlformats.org/officeDocument/2006/relationships" xmlns:p="http://schemas.openxmlformats.org/presentationml/2006/main">
  <p:tag name="DVSHAPEID" val="P2YKC9kATDJCN0y3HxZToK"/>
</p:tagLst>
</file>

<file path=ppt/tags/tag1656.xml><?xml version="1.0" encoding="utf-8"?>
<p:tagLst xmlns:a="http://schemas.openxmlformats.org/drawingml/2006/main" xmlns:r="http://schemas.openxmlformats.org/officeDocument/2006/relationships" xmlns:p="http://schemas.openxmlformats.org/presentationml/2006/main">
  <p:tag name="DVSHAPEID" val="MfDZlmYuSHDcyMny1rOf8P"/>
</p:tagLst>
</file>

<file path=ppt/tags/tag1657.xml><?xml version="1.0" encoding="utf-8"?>
<p:tagLst xmlns:a="http://schemas.openxmlformats.org/drawingml/2006/main" xmlns:r="http://schemas.openxmlformats.org/officeDocument/2006/relationships" xmlns:p="http://schemas.openxmlformats.org/presentationml/2006/main">
  <p:tag name="DVSHAPEID" val="aCn76ph83865fI6DNXCoK2"/>
</p:tagLst>
</file>

<file path=ppt/tags/tag1658.xml><?xml version="1.0" encoding="utf-8"?>
<p:tagLst xmlns:a="http://schemas.openxmlformats.org/drawingml/2006/main" xmlns:r="http://schemas.openxmlformats.org/officeDocument/2006/relationships" xmlns:p="http://schemas.openxmlformats.org/presentationml/2006/main">
  <p:tag name="DVSHAPEID" val="ZBsLF9wx48CX51BegydKDu"/>
</p:tagLst>
</file>

<file path=ppt/tags/tag1659.xml><?xml version="1.0" encoding="utf-8"?>
<p:tagLst xmlns:a="http://schemas.openxmlformats.org/drawingml/2006/main" xmlns:r="http://schemas.openxmlformats.org/officeDocument/2006/relationships" xmlns:p="http://schemas.openxmlformats.org/presentationml/2006/main">
  <p:tag name="DVSHAPEID" val="6txEroDQDK47CMFkJ7Cv3X"/>
</p:tagLst>
</file>

<file path=ppt/tags/tag166.xml><?xml version="1.0" encoding="utf-8"?>
<p:tagLst xmlns:a="http://schemas.openxmlformats.org/drawingml/2006/main" xmlns:r="http://schemas.openxmlformats.org/officeDocument/2006/relationships" xmlns:p="http://schemas.openxmlformats.org/presentationml/2006/main">
  <p:tag name="DVSHAPEID" val="BxprSsj02n5MpIQrM1rHAm"/>
</p:tagLst>
</file>

<file path=ppt/tags/tag1660.xml><?xml version="1.0" encoding="utf-8"?>
<p:tagLst xmlns:a="http://schemas.openxmlformats.org/drawingml/2006/main" xmlns:r="http://schemas.openxmlformats.org/officeDocument/2006/relationships" xmlns:p="http://schemas.openxmlformats.org/presentationml/2006/main">
  <p:tag name="DVSHAPEID" val="shD41zH3a0ouuYe1H7UevR"/>
</p:tagLst>
</file>

<file path=ppt/tags/tag1661.xml><?xml version="1.0" encoding="utf-8"?>
<p:tagLst xmlns:a="http://schemas.openxmlformats.org/drawingml/2006/main" xmlns:r="http://schemas.openxmlformats.org/officeDocument/2006/relationships" xmlns:p="http://schemas.openxmlformats.org/presentationml/2006/main">
  <p:tag name="DVSHAPEID" val="SXpPyVO578r80f0mn48zA4"/>
</p:tagLst>
</file>

<file path=ppt/tags/tag1662.xml><?xml version="1.0" encoding="utf-8"?>
<p:tagLst xmlns:a="http://schemas.openxmlformats.org/drawingml/2006/main" xmlns:r="http://schemas.openxmlformats.org/officeDocument/2006/relationships" xmlns:p="http://schemas.openxmlformats.org/presentationml/2006/main">
  <p:tag name="DVSHAPEID" val="J7hH6IquBOsApGFb0Le4Sg"/>
</p:tagLst>
</file>

<file path=ppt/tags/tag1663.xml><?xml version="1.0" encoding="utf-8"?>
<p:tagLst xmlns:a="http://schemas.openxmlformats.org/drawingml/2006/main" xmlns:r="http://schemas.openxmlformats.org/officeDocument/2006/relationships" xmlns:p="http://schemas.openxmlformats.org/presentationml/2006/main">
  <p:tag name="DVSHAPEID" val="2lXY0kKQ5VhOdhxRP6FDxD"/>
</p:tagLst>
</file>

<file path=ppt/tags/tag1664.xml><?xml version="1.0" encoding="utf-8"?>
<p:tagLst xmlns:a="http://schemas.openxmlformats.org/drawingml/2006/main" xmlns:r="http://schemas.openxmlformats.org/officeDocument/2006/relationships" xmlns:p="http://schemas.openxmlformats.org/presentationml/2006/main">
  <p:tag name="DVSHAPEID" val="GpQkHb3nlvbt5WJ7H5KLIx"/>
</p:tagLst>
</file>

<file path=ppt/tags/tag1665.xml><?xml version="1.0" encoding="utf-8"?>
<p:tagLst xmlns:a="http://schemas.openxmlformats.org/drawingml/2006/main" xmlns:r="http://schemas.openxmlformats.org/officeDocument/2006/relationships" xmlns:p="http://schemas.openxmlformats.org/presentationml/2006/main">
  <p:tag name="DVSHAPEID" val="jAsoE9V8peIpFx8FDyMIAM"/>
</p:tagLst>
</file>

<file path=ppt/tags/tag1666.xml><?xml version="1.0" encoding="utf-8"?>
<p:tagLst xmlns:a="http://schemas.openxmlformats.org/drawingml/2006/main" xmlns:r="http://schemas.openxmlformats.org/officeDocument/2006/relationships" xmlns:p="http://schemas.openxmlformats.org/presentationml/2006/main">
  <p:tag name="DVSHAPEID" val="CKbB7IozTMU96gSixTrc6W"/>
</p:tagLst>
</file>

<file path=ppt/tags/tag1667.xml><?xml version="1.0" encoding="utf-8"?>
<p:tagLst xmlns:a="http://schemas.openxmlformats.org/drawingml/2006/main" xmlns:r="http://schemas.openxmlformats.org/officeDocument/2006/relationships" xmlns:p="http://schemas.openxmlformats.org/presentationml/2006/main">
  <p:tag name="DVSHAPEID" val="KFgbY2sbY0XxXHc22dKPlW"/>
</p:tagLst>
</file>

<file path=ppt/tags/tag1668.xml><?xml version="1.0" encoding="utf-8"?>
<p:tagLst xmlns:a="http://schemas.openxmlformats.org/drawingml/2006/main" xmlns:r="http://schemas.openxmlformats.org/officeDocument/2006/relationships" xmlns:p="http://schemas.openxmlformats.org/presentationml/2006/main">
  <p:tag name="DVSHAPEID" val="vwrSNk1TgnFGZwlVJm6IOT"/>
</p:tagLst>
</file>

<file path=ppt/tags/tag1669.xml><?xml version="1.0" encoding="utf-8"?>
<p:tagLst xmlns:a="http://schemas.openxmlformats.org/drawingml/2006/main" xmlns:r="http://schemas.openxmlformats.org/officeDocument/2006/relationships" xmlns:p="http://schemas.openxmlformats.org/presentationml/2006/main">
  <p:tag name="DVSHAPEID" val="czia5vReshBOaKK6e7a4Jz"/>
</p:tagLst>
</file>

<file path=ppt/tags/tag167.xml><?xml version="1.0" encoding="utf-8"?>
<p:tagLst xmlns:a="http://schemas.openxmlformats.org/drawingml/2006/main" xmlns:r="http://schemas.openxmlformats.org/officeDocument/2006/relationships" xmlns:p="http://schemas.openxmlformats.org/presentationml/2006/main">
  <p:tag name="DVSHAPEID" val="8NNiBJl8yG4wdZQAh2tmCe"/>
</p:tagLst>
</file>

<file path=ppt/tags/tag1670.xml><?xml version="1.0" encoding="utf-8"?>
<p:tagLst xmlns:a="http://schemas.openxmlformats.org/drawingml/2006/main" xmlns:r="http://schemas.openxmlformats.org/officeDocument/2006/relationships" xmlns:p="http://schemas.openxmlformats.org/presentationml/2006/main">
  <p:tag name="DVSHAPEID" val="RhIGH6toID8BjRzCev22Vo"/>
</p:tagLst>
</file>

<file path=ppt/tags/tag1671.xml><?xml version="1.0" encoding="utf-8"?>
<p:tagLst xmlns:a="http://schemas.openxmlformats.org/drawingml/2006/main" xmlns:r="http://schemas.openxmlformats.org/officeDocument/2006/relationships" xmlns:p="http://schemas.openxmlformats.org/presentationml/2006/main">
  <p:tag name="DVSHAPEID" val="4amAbC7YyJaCH1spOKK4yY"/>
</p:tagLst>
</file>

<file path=ppt/tags/tag1672.xml><?xml version="1.0" encoding="utf-8"?>
<p:tagLst xmlns:a="http://schemas.openxmlformats.org/drawingml/2006/main" xmlns:r="http://schemas.openxmlformats.org/officeDocument/2006/relationships" xmlns:p="http://schemas.openxmlformats.org/presentationml/2006/main">
  <p:tag name="DVSHAPEID" val="GyqSxCTE2HDtcxk6VQgJ4o"/>
</p:tagLst>
</file>

<file path=ppt/tags/tag1673.xml><?xml version="1.0" encoding="utf-8"?>
<p:tagLst xmlns:a="http://schemas.openxmlformats.org/drawingml/2006/main" xmlns:r="http://schemas.openxmlformats.org/officeDocument/2006/relationships" xmlns:p="http://schemas.openxmlformats.org/presentationml/2006/main">
  <p:tag name="DVSECTIONID" val="3ChXDROAEglKHKVfyTWwgP"/>
</p:tagLst>
</file>

<file path=ppt/tags/tag1674.xml><?xml version="1.0" encoding="utf-8"?>
<p:tagLst xmlns:a="http://schemas.openxmlformats.org/drawingml/2006/main" xmlns:r="http://schemas.openxmlformats.org/officeDocument/2006/relationships" xmlns:p="http://schemas.openxmlformats.org/presentationml/2006/main">
  <p:tag name="DVSHAPEID" val="rHayaPHhhRQ6uN9i5v5UGs"/>
</p:tagLst>
</file>

<file path=ppt/tags/tag1675.xml><?xml version="1.0" encoding="utf-8"?>
<p:tagLst xmlns:a="http://schemas.openxmlformats.org/drawingml/2006/main" xmlns:r="http://schemas.openxmlformats.org/officeDocument/2006/relationships" xmlns:p="http://schemas.openxmlformats.org/presentationml/2006/main">
  <p:tag name="DVSHAPEID" val="ZeOU5HPUNOTh7JIZr4WLpL"/>
</p:tagLst>
</file>

<file path=ppt/tags/tag1676.xml><?xml version="1.0" encoding="utf-8"?>
<p:tagLst xmlns:a="http://schemas.openxmlformats.org/drawingml/2006/main" xmlns:r="http://schemas.openxmlformats.org/officeDocument/2006/relationships" xmlns:p="http://schemas.openxmlformats.org/presentationml/2006/main">
  <p:tag name="DVSHAPEID" val="D53wWDKLEaIYHVJfJ0rn41"/>
</p:tagLst>
</file>

<file path=ppt/tags/tag1677.xml><?xml version="1.0" encoding="utf-8"?>
<p:tagLst xmlns:a="http://schemas.openxmlformats.org/drawingml/2006/main" xmlns:r="http://schemas.openxmlformats.org/officeDocument/2006/relationships" xmlns:p="http://schemas.openxmlformats.org/presentationml/2006/main">
  <p:tag name="DVSHAPEID" val="dcGqz631YU3dBJRyKc91aI"/>
</p:tagLst>
</file>

<file path=ppt/tags/tag1678.xml><?xml version="1.0" encoding="utf-8"?>
<p:tagLst xmlns:a="http://schemas.openxmlformats.org/drawingml/2006/main" xmlns:r="http://schemas.openxmlformats.org/officeDocument/2006/relationships" xmlns:p="http://schemas.openxmlformats.org/presentationml/2006/main">
  <p:tag name="DVSHAPEID" val="z81NfbkVj1HBSQQw3EHCcN"/>
</p:tagLst>
</file>

<file path=ppt/tags/tag1679.xml><?xml version="1.0" encoding="utf-8"?>
<p:tagLst xmlns:a="http://schemas.openxmlformats.org/drawingml/2006/main" xmlns:r="http://schemas.openxmlformats.org/officeDocument/2006/relationships" xmlns:p="http://schemas.openxmlformats.org/presentationml/2006/main">
  <p:tag name="DVSHAPEID" val="Vuk0obgfe2RvDxoMQSH2A1"/>
</p:tagLst>
</file>

<file path=ppt/tags/tag168.xml><?xml version="1.0" encoding="utf-8"?>
<p:tagLst xmlns:a="http://schemas.openxmlformats.org/drawingml/2006/main" xmlns:r="http://schemas.openxmlformats.org/officeDocument/2006/relationships" xmlns:p="http://schemas.openxmlformats.org/presentationml/2006/main">
  <p:tag name="DVSHAPEID" val="tqmHQTB73DJfpCDARzETOp"/>
</p:tagLst>
</file>

<file path=ppt/tags/tag1680.xml><?xml version="1.0" encoding="utf-8"?>
<p:tagLst xmlns:a="http://schemas.openxmlformats.org/drawingml/2006/main" xmlns:r="http://schemas.openxmlformats.org/officeDocument/2006/relationships" xmlns:p="http://schemas.openxmlformats.org/presentationml/2006/main">
  <p:tag name="DVSHAPEID" val="vZQ1He8vkxvLdxtfN8F4NF"/>
</p:tagLst>
</file>

<file path=ppt/tags/tag1681.xml><?xml version="1.0" encoding="utf-8"?>
<p:tagLst xmlns:a="http://schemas.openxmlformats.org/drawingml/2006/main" xmlns:r="http://schemas.openxmlformats.org/officeDocument/2006/relationships" xmlns:p="http://schemas.openxmlformats.org/presentationml/2006/main">
  <p:tag name="DVSHAPEID" val="Kndi7hNPVacTYk9nt26JIk"/>
</p:tagLst>
</file>

<file path=ppt/tags/tag1682.xml><?xml version="1.0" encoding="utf-8"?>
<p:tagLst xmlns:a="http://schemas.openxmlformats.org/drawingml/2006/main" xmlns:r="http://schemas.openxmlformats.org/officeDocument/2006/relationships" xmlns:p="http://schemas.openxmlformats.org/presentationml/2006/main">
  <p:tag name="DVSHAPEID" val="ZRkQjB5ynweQftNp6RHuBl"/>
</p:tagLst>
</file>

<file path=ppt/tags/tag1683.xml><?xml version="1.0" encoding="utf-8"?>
<p:tagLst xmlns:a="http://schemas.openxmlformats.org/drawingml/2006/main" xmlns:r="http://schemas.openxmlformats.org/officeDocument/2006/relationships" xmlns:p="http://schemas.openxmlformats.org/presentationml/2006/main">
  <p:tag name="DVSHAPEID" val="yjz96qFCX4WpolXhYcKnMG"/>
</p:tagLst>
</file>

<file path=ppt/tags/tag1684.xml><?xml version="1.0" encoding="utf-8"?>
<p:tagLst xmlns:a="http://schemas.openxmlformats.org/drawingml/2006/main" xmlns:r="http://schemas.openxmlformats.org/officeDocument/2006/relationships" xmlns:p="http://schemas.openxmlformats.org/presentationml/2006/main">
  <p:tag name="DVSHAPEID" val="F74Fz4Wf1dIDj1h9uESKz9"/>
</p:tagLst>
</file>

<file path=ppt/tags/tag1685.xml><?xml version="1.0" encoding="utf-8"?>
<p:tagLst xmlns:a="http://schemas.openxmlformats.org/drawingml/2006/main" xmlns:r="http://schemas.openxmlformats.org/officeDocument/2006/relationships" xmlns:p="http://schemas.openxmlformats.org/presentationml/2006/main">
  <p:tag name="DVSHAPEID" val="UQ5srOTvKdzRDr4qQAGI3J"/>
</p:tagLst>
</file>

<file path=ppt/tags/tag1686.xml><?xml version="1.0" encoding="utf-8"?>
<p:tagLst xmlns:a="http://schemas.openxmlformats.org/drawingml/2006/main" xmlns:r="http://schemas.openxmlformats.org/officeDocument/2006/relationships" xmlns:p="http://schemas.openxmlformats.org/presentationml/2006/main">
  <p:tag name="DVSHAPEID" val="GK1WZOH5u17wdeA7D7lvsv"/>
</p:tagLst>
</file>

<file path=ppt/tags/tag1687.xml><?xml version="1.0" encoding="utf-8"?>
<p:tagLst xmlns:a="http://schemas.openxmlformats.org/drawingml/2006/main" xmlns:r="http://schemas.openxmlformats.org/officeDocument/2006/relationships" xmlns:p="http://schemas.openxmlformats.org/presentationml/2006/main">
  <p:tag name="DVSHAPEID" val="4rnP53Oh3Q6b9kqvP5NFIx"/>
</p:tagLst>
</file>

<file path=ppt/tags/tag1688.xml><?xml version="1.0" encoding="utf-8"?>
<p:tagLst xmlns:a="http://schemas.openxmlformats.org/drawingml/2006/main" xmlns:r="http://schemas.openxmlformats.org/officeDocument/2006/relationships" xmlns:p="http://schemas.openxmlformats.org/presentationml/2006/main">
  <p:tag name="DVSHAPEID" val="K7eQQJXzmxgbGAyaJDhcYg"/>
</p:tagLst>
</file>

<file path=ppt/tags/tag1689.xml><?xml version="1.0" encoding="utf-8"?>
<p:tagLst xmlns:a="http://schemas.openxmlformats.org/drawingml/2006/main" xmlns:r="http://schemas.openxmlformats.org/officeDocument/2006/relationships" xmlns:p="http://schemas.openxmlformats.org/presentationml/2006/main">
  <p:tag name="DVSHAPEID" val="p15fH7hgHNMxGfAed5ktty"/>
</p:tagLst>
</file>

<file path=ppt/tags/tag169.xml><?xml version="1.0" encoding="utf-8"?>
<p:tagLst xmlns:a="http://schemas.openxmlformats.org/drawingml/2006/main" xmlns:r="http://schemas.openxmlformats.org/officeDocument/2006/relationships" xmlns:p="http://schemas.openxmlformats.org/presentationml/2006/main">
  <p:tag name="DVSHAPEID" val="HSuRAcKoddJUjnWUSrxrDq"/>
</p:tagLst>
</file>

<file path=ppt/tags/tag1690.xml><?xml version="1.0" encoding="utf-8"?>
<p:tagLst xmlns:a="http://schemas.openxmlformats.org/drawingml/2006/main" xmlns:r="http://schemas.openxmlformats.org/officeDocument/2006/relationships" xmlns:p="http://schemas.openxmlformats.org/presentationml/2006/main">
  <p:tag name="DVSHAPEID" val="UXEPWEl9ovzuHcLA1Qi6Qt"/>
</p:tagLst>
</file>

<file path=ppt/tags/tag1691.xml><?xml version="1.0" encoding="utf-8"?>
<p:tagLst xmlns:a="http://schemas.openxmlformats.org/drawingml/2006/main" xmlns:r="http://schemas.openxmlformats.org/officeDocument/2006/relationships" xmlns:p="http://schemas.openxmlformats.org/presentationml/2006/main">
  <p:tag name="DVSHAPEID" val="p9TizuqbSuMR77ARbDUxog"/>
</p:tagLst>
</file>

<file path=ppt/tags/tag1692.xml><?xml version="1.0" encoding="utf-8"?>
<p:tagLst xmlns:a="http://schemas.openxmlformats.org/drawingml/2006/main" xmlns:r="http://schemas.openxmlformats.org/officeDocument/2006/relationships" xmlns:p="http://schemas.openxmlformats.org/presentationml/2006/main">
  <p:tag name="DVSECTIONID" val="W1ipnDzGFZmokGuMjs3hYa"/>
</p:tagLst>
</file>

<file path=ppt/tags/tag1693.xml><?xml version="1.0" encoding="utf-8"?>
<p:tagLst xmlns:a="http://schemas.openxmlformats.org/drawingml/2006/main" xmlns:r="http://schemas.openxmlformats.org/officeDocument/2006/relationships" xmlns:p="http://schemas.openxmlformats.org/presentationml/2006/main">
  <p:tag name="DVSHAPEID" val="DGfVjfVcZrEa6zW3MIYPmc"/>
</p:tagLst>
</file>

<file path=ppt/tags/tag1694.xml><?xml version="1.0" encoding="utf-8"?>
<p:tagLst xmlns:a="http://schemas.openxmlformats.org/drawingml/2006/main" xmlns:r="http://schemas.openxmlformats.org/officeDocument/2006/relationships" xmlns:p="http://schemas.openxmlformats.org/presentationml/2006/main">
  <p:tag name="DVSHAPEID" val="wM43XcaAPfvXyfSjlF2gR6"/>
</p:tagLst>
</file>

<file path=ppt/tags/tag1695.xml><?xml version="1.0" encoding="utf-8"?>
<p:tagLst xmlns:a="http://schemas.openxmlformats.org/drawingml/2006/main" xmlns:r="http://schemas.openxmlformats.org/officeDocument/2006/relationships" xmlns:p="http://schemas.openxmlformats.org/presentationml/2006/main">
  <p:tag name="DVSHAPEID" val="E75ps5njetu33CmsyJ7pbd"/>
</p:tagLst>
</file>

<file path=ppt/tags/tag1696.xml><?xml version="1.0" encoding="utf-8"?>
<p:tagLst xmlns:a="http://schemas.openxmlformats.org/drawingml/2006/main" xmlns:r="http://schemas.openxmlformats.org/officeDocument/2006/relationships" xmlns:p="http://schemas.openxmlformats.org/presentationml/2006/main">
  <p:tag name="DVSHAPEID" val="5K8vXIEAZhS9tUBL0hVtQR"/>
</p:tagLst>
</file>

<file path=ppt/tags/tag1697.xml><?xml version="1.0" encoding="utf-8"?>
<p:tagLst xmlns:a="http://schemas.openxmlformats.org/drawingml/2006/main" xmlns:r="http://schemas.openxmlformats.org/officeDocument/2006/relationships" xmlns:p="http://schemas.openxmlformats.org/presentationml/2006/main">
  <p:tag name="DVSHAPEID" val="UhiFdBSFc7lr1lgW8EFDtd"/>
</p:tagLst>
</file>

<file path=ppt/tags/tag1698.xml><?xml version="1.0" encoding="utf-8"?>
<p:tagLst xmlns:a="http://schemas.openxmlformats.org/drawingml/2006/main" xmlns:r="http://schemas.openxmlformats.org/officeDocument/2006/relationships" xmlns:p="http://schemas.openxmlformats.org/presentationml/2006/main">
  <p:tag name="DVSECTIONID" val="W1ipnDzGFZmokGuMjs3hYa"/>
</p:tagLst>
</file>

<file path=ppt/tags/tag1699.xml><?xml version="1.0" encoding="utf-8"?>
<p:tagLst xmlns:a="http://schemas.openxmlformats.org/drawingml/2006/main" xmlns:r="http://schemas.openxmlformats.org/officeDocument/2006/relationships" xmlns:p="http://schemas.openxmlformats.org/presentationml/2006/main">
  <p:tag name="DVSHAPEID" val="DGfVjfVcZrEa6zW3MIYPmc"/>
</p:tagLst>
</file>

<file path=ppt/tags/tag17.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170.xml><?xml version="1.0" encoding="utf-8"?>
<p:tagLst xmlns:a="http://schemas.openxmlformats.org/drawingml/2006/main" xmlns:r="http://schemas.openxmlformats.org/officeDocument/2006/relationships" xmlns:p="http://schemas.openxmlformats.org/presentationml/2006/main">
  <p:tag name="DVSHAPEID" val="NYzdWGbUHIq3ItdZjomEqv"/>
</p:tagLst>
</file>

<file path=ppt/tags/tag1700.xml><?xml version="1.0" encoding="utf-8"?>
<p:tagLst xmlns:a="http://schemas.openxmlformats.org/drawingml/2006/main" xmlns:r="http://schemas.openxmlformats.org/officeDocument/2006/relationships" xmlns:p="http://schemas.openxmlformats.org/presentationml/2006/main">
  <p:tag name="DVSHAPEID" val="wM43XcaAPfvXyfSjlF2gR6"/>
</p:tagLst>
</file>

<file path=ppt/tags/tag1701.xml><?xml version="1.0" encoding="utf-8"?>
<p:tagLst xmlns:a="http://schemas.openxmlformats.org/drawingml/2006/main" xmlns:r="http://schemas.openxmlformats.org/officeDocument/2006/relationships" xmlns:p="http://schemas.openxmlformats.org/presentationml/2006/main">
  <p:tag name="DVSHAPEID" val="F81GasnjN5lpkliz3rokww"/>
</p:tagLst>
</file>

<file path=ppt/tags/tag1702.xml><?xml version="1.0" encoding="utf-8"?>
<p:tagLst xmlns:a="http://schemas.openxmlformats.org/drawingml/2006/main" xmlns:r="http://schemas.openxmlformats.org/officeDocument/2006/relationships" xmlns:p="http://schemas.openxmlformats.org/presentationml/2006/main">
  <p:tag name="DVSHAPEID" val="E75ps5njetu33CmsyJ7pbd"/>
</p:tagLst>
</file>

<file path=ppt/tags/tag1703.xml><?xml version="1.0" encoding="utf-8"?>
<p:tagLst xmlns:a="http://schemas.openxmlformats.org/drawingml/2006/main" xmlns:r="http://schemas.openxmlformats.org/officeDocument/2006/relationships" xmlns:p="http://schemas.openxmlformats.org/presentationml/2006/main">
  <p:tag name="DVSHAPEID" val="5K8vXIEAZhS9tUBL0hVtQR"/>
</p:tagLst>
</file>

<file path=ppt/tags/tag1704.xml><?xml version="1.0" encoding="utf-8"?>
<p:tagLst xmlns:a="http://schemas.openxmlformats.org/drawingml/2006/main" xmlns:r="http://schemas.openxmlformats.org/officeDocument/2006/relationships" xmlns:p="http://schemas.openxmlformats.org/presentationml/2006/main">
  <p:tag name="DVSHAPEID" val="UhiFdBSFc7lr1lgW8EFDtd"/>
</p:tagLst>
</file>

<file path=ppt/tags/tag1705.xml><?xml version="1.0" encoding="utf-8"?>
<p:tagLst xmlns:a="http://schemas.openxmlformats.org/drawingml/2006/main" xmlns:r="http://schemas.openxmlformats.org/officeDocument/2006/relationships" xmlns:p="http://schemas.openxmlformats.org/presentationml/2006/main">
  <p:tag name="DVSHAPEID" val="aU9rQNIQtHmdPRdiv2Ik4K"/>
</p:tagLst>
</file>

<file path=ppt/tags/tag1706.xml><?xml version="1.0" encoding="utf-8"?>
<p:tagLst xmlns:a="http://schemas.openxmlformats.org/drawingml/2006/main" xmlns:r="http://schemas.openxmlformats.org/officeDocument/2006/relationships" xmlns:p="http://schemas.openxmlformats.org/presentationml/2006/main">
  <p:tag name="DVSECTIONID" val="TIYuQEPcWcXFu9RdkT3TYV"/>
</p:tagLst>
</file>

<file path=ppt/tags/tag1707.xml><?xml version="1.0" encoding="utf-8"?>
<p:tagLst xmlns:a="http://schemas.openxmlformats.org/drawingml/2006/main" xmlns:r="http://schemas.openxmlformats.org/officeDocument/2006/relationships" xmlns:p="http://schemas.openxmlformats.org/presentationml/2006/main">
  <p:tag name="DVSHAPEID" val="OnvW6V8gK5N0slmOexF3Cj"/>
</p:tagLst>
</file>

<file path=ppt/tags/tag1708.xml><?xml version="1.0" encoding="utf-8"?>
<p:tagLst xmlns:a="http://schemas.openxmlformats.org/drawingml/2006/main" xmlns:r="http://schemas.openxmlformats.org/officeDocument/2006/relationships" xmlns:p="http://schemas.openxmlformats.org/presentationml/2006/main">
  <p:tag name="DVSHAPEID" val="DGjygb2UBxWzX58IXmR51G"/>
</p:tagLst>
</file>

<file path=ppt/tags/tag1709.xml><?xml version="1.0" encoding="utf-8"?>
<p:tagLst xmlns:a="http://schemas.openxmlformats.org/drawingml/2006/main" xmlns:r="http://schemas.openxmlformats.org/officeDocument/2006/relationships" xmlns:p="http://schemas.openxmlformats.org/presentationml/2006/main">
  <p:tag name="DVSHAPEID" val="Cn9okU3ky01uKOCxEXePug"/>
</p:tagLst>
</file>

<file path=ppt/tags/tag171.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710.xml><?xml version="1.0" encoding="utf-8"?>
<p:tagLst xmlns:a="http://schemas.openxmlformats.org/drawingml/2006/main" xmlns:r="http://schemas.openxmlformats.org/officeDocument/2006/relationships" xmlns:p="http://schemas.openxmlformats.org/presentationml/2006/main">
  <p:tag name="DVSHAPEID" val="3SnhFvzjcwiX4WoSQ7RgZW"/>
</p:tagLst>
</file>

<file path=ppt/tags/tag1711.xml><?xml version="1.0" encoding="utf-8"?>
<p:tagLst xmlns:a="http://schemas.openxmlformats.org/drawingml/2006/main" xmlns:r="http://schemas.openxmlformats.org/officeDocument/2006/relationships" xmlns:p="http://schemas.openxmlformats.org/presentationml/2006/main">
  <p:tag name="DVSHAPEID" val="yslk6pHURbcmkh03fyLeNu"/>
</p:tagLst>
</file>

<file path=ppt/tags/tag1712.xml><?xml version="1.0" encoding="utf-8"?>
<p:tagLst xmlns:a="http://schemas.openxmlformats.org/drawingml/2006/main" xmlns:r="http://schemas.openxmlformats.org/officeDocument/2006/relationships" xmlns:p="http://schemas.openxmlformats.org/presentationml/2006/main">
  <p:tag name="DVSHAPEID" val="cNKF9M66Ydh7kUVlo9BiF6"/>
</p:tagLst>
</file>

<file path=ppt/tags/tag1713.xml><?xml version="1.0" encoding="utf-8"?>
<p:tagLst xmlns:a="http://schemas.openxmlformats.org/drawingml/2006/main" xmlns:r="http://schemas.openxmlformats.org/officeDocument/2006/relationships" xmlns:p="http://schemas.openxmlformats.org/presentationml/2006/main">
  <p:tag name="DVSHAPEID" val="LIB7RNSiuK83gyzqgVNKdY"/>
</p:tagLst>
</file>

<file path=ppt/tags/tag1714.xml><?xml version="1.0" encoding="utf-8"?>
<p:tagLst xmlns:a="http://schemas.openxmlformats.org/drawingml/2006/main" xmlns:r="http://schemas.openxmlformats.org/officeDocument/2006/relationships" xmlns:p="http://schemas.openxmlformats.org/presentationml/2006/main">
  <p:tag name="DVSHAPEID" val="4dW57T9CCvP51141VjeFJw"/>
</p:tagLst>
</file>

<file path=ppt/tags/tag1715.xml><?xml version="1.0" encoding="utf-8"?>
<p:tagLst xmlns:a="http://schemas.openxmlformats.org/drawingml/2006/main" xmlns:r="http://schemas.openxmlformats.org/officeDocument/2006/relationships" xmlns:p="http://schemas.openxmlformats.org/presentationml/2006/main">
  <p:tag name="DVSHAPEID" val="YhEnLYSGuUTNDoaLFY9S7C"/>
</p:tagLst>
</file>

<file path=ppt/tags/tag172.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73.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74.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75.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76.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77.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78.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79.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8.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180.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81.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82.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83.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84.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85.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86.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87.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88.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89.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9.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190.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91.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92.xml><?xml version="1.0" encoding="utf-8"?>
<p:tagLst xmlns:a="http://schemas.openxmlformats.org/drawingml/2006/main" xmlns:r="http://schemas.openxmlformats.org/officeDocument/2006/relationships" xmlns:p="http://schemas.openxmlformats.org/presentationml/2006/main">
  <p:tag name="DVSHAPEID" val="G2AxkGSXGeNLEVrdFYlnMh"/>
</p:tagLst>
</file>

<file path=ppt/tags/tag193.xml><?xml version="1.0" encoding="utf-8"?>
<p:tagLst xmlns:a="http://schemas.openxmlformats.org/drawingml/2006/main" xmlns:r="http://schemas.openxmlformats.org/officeDocument/2006/relationships" xmlns:p="http://schemas.openxmlformats.org/presentationml/2006/main">
  <p:tag name="DVSHAPEID" val="MJC338xT6IV9erTf16M9AM"/>
</p:tagLst>
</file>

<file path=ppt/tags/tag194.xml><?xml version="1.0" encoding="utf-8"?>
<p:tagLst xmlns:a="http://schemas.openxmlformats.org/drawingml/2006/main" xmlns:r="http://schemas.openxmlformats.org/officeDocument/2006/relationships" xmlns:p="http://schemas.openxmlformats.org/presentationml/2006/main">
  <p:tag name="DVSHAPEID" val="0svJrFyIns8ofRVgDJqN85"/>
</p:tagLst>
</file>

<file path=ppt/tags/tag195.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96.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197.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198.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199.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2.xml><?xml version="1.0" encoding="utf-8"?>
<p:tagLst xmlns:a="http://schemas.openxmlformats.org/drawingml/2006/main" xmlns:r="http://schemas.openxmlformats.org/officeDocument/2006/relationships" xmlns:p="http://schemas.openxmlformats.org/presentationml/2006/main">
  <p:tag name="DVSHAPEID" val="8n0N7kw9Y17VMHjHdpz8G1"/>
</p:tagLst>
</file>

<file path=ppt/tags/tag20.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00.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201.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202.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203.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204.xml><?xml version="1.0" encoding="utf-8"?>
<p:tagLst xmlns:a="http://schemas.openxmlformats.org/drawingml/2006/main" xmlns:r="http://schemas.openxmlformats.org/officeDocument/2006/relationships" xmlns:p="http://schemas.openxmlformats.org/presentationml/2006/main">
  <p:tag name="DVSHAPEID" val="vvjfEXGdmmMg5whnf4diw1"/>
</p:tagLst>
</file>

<file path=ppt/tags/tag205.xml><?xml version="1.0" encoding="utf-8"?>
<p:tagLst xmlns:a="http://schemas.openxmlformats.org/drawingml/2006/main" xmlns:r="http://schemas.openxmlformats.org/officeDocument/2006/relationships" xmlns:p="http://schemas.openxmlformats.org/presentationml/2006/main">
  <p:tag name="DVSHAPEID" val="ugFsGT885Y0hs4UG2eetm3"/>
</p:tagLst>
</file>

<file path=ppt/tags/tag206.xml><?xml version="1.0" encoding="utf-8"?>
<p:tagLst xmlns:a="http://schemas.openxmlformats.org/drawingml/2006/main" xmlns:r="http://schemas.openxmlformats.org/officeDocument/2006/relationships" xmlns:p="http://schemas.openxmlformats.org/presentationml/2006/main">
  <p:tag name="DVSHAPEID" val="hrnHHV8hr7Zu12AbgN5dgN"/>
</p:tagLst>
</file>

<file path=ppt/tags/tag207.xml><?xml version="1.0" encoding="utf-8"?>
<p:tagLst xmlns:a="http://schemas.openxmlformats.org/drawingml/2006/main" xmlns:r="http://schemas.openxmlformats.org/officeDocument/2006/relationships" xmlns:p="http://schemas.openxmlformats.org/presentationml/2006/main">
  <p:tag name="DVSHAPEID" val="ZD23Ty0hHsLQmEICE6Ec6F"/>
</p:tagLst>
</file>

<file path=ppt/tags/tag208.xml><?xml version="1.0" encoding="utf-8"?>
<p:tagLst xmlns:a="http://schemas.openxmlformats.org/drawingml/2006/main" xmlns:r="http://schemas.openxmlformats.org/officeDocument/2006/relationships" xmlns:p="http://schemas.openxmlformats.org/presentationml/2006/main">
  <p:tag name="DVSHAPEID" val="z6dITGILmbGRoultMfUAH8"/>
</p:tagLst>
</file>

<file path=ppt/tags/tag209.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1.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210.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11.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12.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13.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14.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15.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16.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17.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18.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19.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2.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220.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21.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22.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23.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24.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25.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26.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27.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28.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29.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3.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30.xml><?xml version="1.0" encoding="utf-8"?>
<p:tagLst xmlns:a="http://schemas.openxmlformats.org/drawingml/2006/main" xmlns:r="http://schemas.openxmlformats.org/officeDocument/2006/relationships" xmlns:p="http://schemas.openxmlformats.org/presentationml/2006/main">
  <p:tag name="DVSHAPEID" val="EIy3ikQ4bO7TKkhRhoGrQ2"/>
</p:tagLst>
</file>

<file path=ppt/tags/tag231.xml><?xml version="1.0" encoding="utf-8"?>
<p:tagLst xmlns:a="http://schemas.openxmlformats.org/drawingml/2006/main" xmlns:r="http://schemas.openxmlformats.org/officeDocument/2006/relationships" xmlns:p="http://schemas.openxmlformats.org/presentationml/2006/main">
  <p:tag name="DVSHAPEID" val="LWqkZY8BzKv7SEW2dcxUPX"/>
</p:tagLst>
</file>

<file path=ppt/tags/tag232.xml><?xml version="1.0" encoding="utf-8"?>
<p:tagLst xmlns:a="http://schemas.openxmlformats.org/drawingml/2006/main" xmlns:r="http://schemas.openxmlformats.org/officeDocument/2006/relationships" xmlns:p="http://schemas.openxmlformats.org/presentationml/2006/main">
  <p:tag name="DVSHAPEID" val="yzM9Z4bMQU6BWBDXlSVAem"/>
</p:tagLst>
</file>

<file path=ppt/tags/tag233.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34.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35.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36.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37.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38.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39.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4.xml><?xml version="1.0" encoding="utf-8"?>
<p:tagLst xmlns:a="http://schemas.openxmlformats.org/drawingml/2006/main" xmlns:r="http://schemas.openxmlformats.org/officeDocument/2006/relationships" xmlns:p="http://schemas.openxmlformats.org/presentationml/2006/main">
  <p:tag name="DVSHAPEID" val="zHvLubn1qugpQpVitpCWQo"/>
</p:tagLst>
</file>

<file path=ppt/tags/tag240.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41.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42.xml><?xml version="1.0" encoding="utf-8"?>
<p:tagLst xmlns:a="http://schemas.openxmlformats.org/drawingml/2006/main" xmlns:r="http://schemas.openxmlformats.org/officeDocument/2006/relationships" xmlns:p="http://schemas.openxmlformats.org/presentationml/2006/main">
  <p:tag name="DVSHAPEID" val="oscexQ2FT3tk3WPaFjyV5z"/>
</p:tagLst>
</file>

<file path=ppt/tags/tag243.xml><?xml version="1.0" encoding="utf-8"?>
<p:tagLst xmlns:a="http://schemas.openxmlformats.org/drawingml/2006/main" xmlns:r="http://schemas.openxmlformats.org/officeDocument/2006/relationships" xmlns:p="http://schemas.openxmlformats.org/presentationml/2006/main">
  <p:tag name="DVSHAPEID" val="avgehbjpiwXrHKwE9RIHiD"/>
</p:tagLst>
</file>

<file path=ppt/tags/tag244.xml><?xml version="1.0" encoding="utf-8"?>
<p:tagLst xmlns:a="http://schemas.openxmlformats.org/drawingml/2006/main" xmlns:r="http://schemas.openxmlformats.org/officeDocument/2006/relationships" xmlns:p="http://schemas.openxmlformats.org/presentationml/2006/main">
  <p:tag name="DVSHAPEID" val="o4qpDCAA1L2OiHYizRluKX"/>
</p:tagLst>
</file>

<file path=ppt/tags/tag245.xml><?xml version="1.0" encoding="utf-8"?>
<p:tagLst xmlns:a="http://schemas.openxmlformats.org/drawingml/2006/main" xmlns:r="http://schemas.openxmlformats.org/officeDocument/2006/relationships" xmlns:p="http://schemas.openxmlformats.org/presentationml/2006/main">
  <p:tag name="DVSHAPEID" val="fJ5JLVl0djcSOfd8D4mVtM"/>
</p:tagLst>
</file>

<file path=ppt/tags/tag246.xml><?xml version="1.0" encoding="utf-8"?>
<p:tagLst xmlns:a="http://schemas.openxmlformats.org/drawingml/2006/main" xmlns:r="http://schemas.openxmlformats.org/officeDocument/2006/relationships" xmlns:p="http://schemas.openxmlformats.org/presentationml/2006/main">
  <p:tag name="DVSHAPEID" val="Azxeqg3XAQp1Xh5Ztb8gku"/>
</p:tagLst>
</file>

<file path=ppt/tags/tag247.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48.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49.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5.xml><?xml version="1.0" encoding="utf-8"?>
<p:tagLst xmlns:a="http://schemas.openxmlformats.org/drawingml/2006/main" xmlns:r="http://schemas.openxmlformats.org/officeDocument/2006/relationships" xmlns:p="http://schemas.openxmlformats.org/presentationml/2006/main">
  <p:tag name="DVSHAPEID" val="fRCxQCKz4KlRlmUJ1nRIZK"/>
</p:tagLst>
</file>

<file path=ppt/tags/tag250.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51.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52.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53.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54.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55.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56.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57.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58.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59.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6.xml><?xml version="1.0" encoding="utf-8"?>
<p:tagLst xmlns:a="http://schemas.openxmlformats.org/drawingml/2006/main" xmlns:r="http://schemas.openxmlformats.org/officeDocument/2006/relationships" xmlns:p="http://schemas.openxmlformats.org/presentationml/2006/main">
  <p:tag name="DVSHAPEID" val="4ykPRT03wQtarE8WkKgQqw"/>
</p:tagLst>
</file>

<file path=ppt/tags/tag260.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61.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62.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63.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64.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65.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66.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67.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68.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69.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7.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270.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71.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72.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73.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74.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75.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76.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77.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78.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79.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8.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280.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81.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82.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83.xml><?xml version="1.0" encoding="utf-8"?>
<p:tagLst xmlns:a="http://schemas.openxmlformats.org/drawingml/2006/main" xmlns:r="http://schemas.openxmlformats.org/officeDocument/2006/relationships" xmlns:p="http://schemas.openxmlformats.org/presentationml/2006/main">
  <p:tag name="DVSHAPEID" val="UoZyqk5r2v8s9wcwv5WfIl"/>
</p:tagLst>
</file>

<file path=ppt/tags/tag284.xml><?xml version="1.0" encoding="utf-8"?>
<p:tagLst xmlns:a="http://schemas.openxmlformats.org/drawingml/2006/main" xmlns:r="http://schemas.openxmlformats.org/officeDocument/2006/relationships" xmlns:p="http://schemas.openxmlformats.org/presentationml/2006/main">
  <p:tag name="DVSHAPEID" val="tNhV2EBaMds6F8eRPIS9NU"/>
</p:tagLst>
</file>

<file path=ppt/tags/tag285.xml><?xml version="1.0" encoding="utf-8"?>
<p:tagLst xmlns:a="http://schemas.openxmlformats.org/drawingml/2006/main" xmlns:r="http://schemas.openxmlformats.org/officeDocument/2006/relationships" xmlns:p="http://schemas.openxmlformats.org/presentationml/2006/main">
  <p:tag name="DVSHAPEID" val="Tv8zNWG3j4LyVchvhrQSIV"/>
</p:tagLst>
</file>

<file path=ppt/tags/tag286.xml><?xml version="1.0" encoding="utf-8"?>
<p:tagLst xmlns:a="http://schemas.openxmlformats.org/drawingml/2006/main" xmlns:r="http://schemas.openxmlformats.org/officeDocument/2006/relationships" xmlns:p="http://schemas.openxmlformats.org/presentationml/2006/main">
  <p:tag name="DVSHAPEID" val="xPeHhz8O3Qnz0pzIZ5S8fD"/>
</p:tagLst>
</file>

<file path=ppt/tags/tag287.xml><?xml version="1.0" encoding="utf-8"?>
<p:tagLst xmlns:a="http://schemas.openxmlformats.org/drawingml/2006/main" xmlns:r="http://schemas.openxmlformats.org/officeDocument/2006/relationships" xmlns:p="http://schemas.openxmlformats.org/presentationml/2006/main">
  <p:tag name="DVSHAPEID" val="bV61CRffbdC8M63z9mb7eF"/>
</p:tagLst>
</file>

<file path=ppt/tags/tag288.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89.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9.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290.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91.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92.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93.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94.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95.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96.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297.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298.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299.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0.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00.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01.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02.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03.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04.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05.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06.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07.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08.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09.xml><?xml version="1.0" encoding="utf-8"?>
<p:tagLst xmlns:a="http://schemas.openxmlformats.org/drawingml/2006/main" xmlns:r="http://schemas.openxmlformats.org/officeDocument/2006/relationships" xmlns:p="http://schemas.openxmlformats.org/presentationml/2006/main">
  <p:tag name="DVSHAPEID" val="kDPznQcrItJ3uLU3n6qKvR"/>
</p:tagLst>
</file>

<file path=ppt/tags/tag31.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10.xml><?xml version="1.0" encoding="utf-8"?>
<p:tagLst xmlns:a="http://schemas.openxmlformats.org/drawingml/2006/main" xmlns:r="http://schemas.openxmlformats.org/officeDocument/2006/relationships" xmlns:p="http://schemas.openxmlformats.org/presentationml/2006/main">
  <p:tag name="DVSHAPEID" val="zhS50DGY8qxJQbYuSEG2dD"/>
</p:tagLst>
</file>

<file path=ppt/tags/tag311.xml><?xml version="1.0" encoding="utf-8"?>
<p:tagLst xmlns:a="http://schemas.openxmlformats.org/drawingml/2006/main" xmlns:r="http://schemas.openxmlformats.org/officeDocument/2006/relationships" xmlns:p="http://schemas.openxmlformats.org/presentationml/2006/main">
  <p:tag name="DVSHAPEID" val="k2KyXQyY9Jvs3yGiQyLKkj"/>
</p:tagLst>
</file>

<file path=ppt/tags/tag312.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13.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14.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15.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16.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17.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18.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19.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2.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20.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21.xml><?xml version="1.0" encoding="utf-8"?>
<p:tagLst xmlns:a="http://schemas.openxmlformats.org/drawingml/2006/main" xmlns:r="http://schemas.openxmlformats.org/officeDocument/2006/relationships" xmlns:p="http://schemas.openxmlformats.org/presentationml/2006/main">
  <p:tag name="DVSHAPEID" val="4TZOkcDvzotTDjBgWgyOF9"/>
</p:tagLst>
</file>

<file path=ppt/tags/tag322.xml><?xml version="1.0" encoding="utf-8"?>
<p:tagLst xmlns:a="http://schemas.openxmlformats.org/drawingml/2006/main" xmlns:r="http://schemas.openxmlformats.org/officeDocument/2006/relationships" xmlns:p="http://schemas.openxmlformats.org/presentationml/2006/main">
  <p:tag name="DVSHAPEID" val="WSDsFqVwW7pwRc2Nw3BFEe"/>
</p:tagLst>
</file>

<file path=ppt/tags/tag323.xml><?xml version="1.0" encoding="utf-8"?>
<p:tagLst xmlns:a="http://schemas.openxmlformats.org/drawingml/2006/main" xmlns:r="http://schemas.openxmlformats.org/officeDocument/2006/relationships" xmlns:p="http://schemas.openxmlformats.org/presentationml/2006/main">
  <p:tag name="DVSHAPEID" val="EStJXTpUzq0UW6bSxdA3rl"/>
</p:tagLst>
</file>

<file path=ppt/tags/tag324.xml><?xml version="1.0" encoding="utf-8"?>
<p:tagLst xmlns:a="http://schemas.openxmlformats.org/drawingml/2006/main" xmlns:r="http://schemas.openxmlformats.org/officeDocument/2006/relationships" xmlns:p="http://schemas.openxmlformats.org/presentationml/2006/main">
  <p:tag name="DVSHAPEID" val="iX27HktHVHk6Aswc4fnWtm"/>
</p:tagLst>
</file>

<file path=ppt/tags/tag325.xml><?xml version="1.0" encoding="utf-8"?>
<p:tagLst xmlns:a="http://schemas.openxmlformats.org/drawingml/2006/main" xmlns:r="http://schemas.openxmlformats.org/officeDocument/2006/relationships" xmlns:p="http://schemas.openxmlformats.org/presentationml/2006/main">
  <p:tag name="DVSHAPEID" val="Ku3eI8LQt54pmJEH83L4i7"/>
</p:tagLst>
</file>

<file path=ppt/tags/tag326.xml><?xml version="1.0" encoding="utf-8"?>
<p:tagLst xmlns:a="http://schemas.openxmlformats.org/drawingml/2006/main" xmlns:r="http://schemas.openxmlformats.org/officeDocument/2006/relationships" xmlns:p="http://schemas.openxmlformats.org/presentationml/2006/main">
  <p:tag name="DVSHAPEID" val="7sXeZkL3wgDWcy4tBkV5ee"/>
</p:tagLst>
</file>

<file path=ppt/tags/tag327.xml><?xml version="1.0" encoding="utf-8"?>
<p:tagLst xmlns:a="http://schemas.openxmlformats.org/drawingml/2006/main" xmlns:r="http://schemas.openxmlformats.org/officeDocument/2006/relationships" xmlns:p="http://schemas.openxmlformats.org/presentationml/2006/main">
  <p:tag name="DVSHAPEID" val="2b5Myn6kao3DmAgu9r5pzO"/>
</p:tagLst>
</file>

<file path=ppt/tags/tag328.xml><?xml version="1.0" encoding="utf-8"?>
<p:tagLst xmlns:a="http://schemas.openxmlformats.org/drawingml/2006/main" xmlns:r="http://schemas.openxmlformats.org/officeDocument/2006/relationships" xmlns:p="http://schemas.openxmlformats.org/presentationml/2006/main">
  <p:tag name="DVSHAPEID" val="Mqw5CFrr9dTSqM8cMnXc5e"/>
</p:tagLst>
</file>

<file path=ppt/tags/tag329.xml><?xml version="1.0" encoding="utf-8"?>
<p:tagLst xmlns:a="http://schemas.openxmlformats.org/drawingml/2006/main" xmlns:r="http://schemas.openxmlformats.org/officeDocument/2006/relationships" xmlns:p="http://schemas.openxmlformats.org/presentationml/2006/main">
  <p:tag name="DVSHAPEID" val="Tzbud6auZOFeoFgsLrSJfP"/>
</p:tagLst>
</file>

<file path=ppt/tags/tag33.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30.xml><?xml version="1.0" encoding="utf-8"?>
<p:tagLst xmlns:a="http://schemas.openxmlformats.org/drawingml/2006/main" xmlns:r="http://schemas.openxmlformats.org/officeDocument/2006/relationships" xmlns:p="http://schemas.openxmlformats.org/presentationml/2006/main">
  <p:tag name="DVSHAPEID" val="vQ8jyCZxsAAFhW5T1l6W3l"/>
</p:tagLst>
</file>

<file path=ppt/tags/tag331.xml><?xml version="1.0" encoding="utf-8"?>
<p:tagLst xmlns:a="http://schemas.openxmlformats.org/drawingml/2006/main" xmlns:r="http://schemas.openxmlformats.org/officeDocument/2006/relationships" xmlns:p="http://schemas.openxmlformats.org/presentationml/2006/main">
  <p:tag name="DVSHAPEID" val="zs7cNIz2PXHVGxkCKYwMTn"/>
</p:tagLst>
</file>

<file path=ppt/tags/tag332.xml><?xml version="1.0" encoding="utf-8"?>
<p:tagLst xmlns:a="http://schemas.openxmlformats.org/drawingml/2006/main" xmlns:r="http://schemas.openxmlformats.org/officeDocument/2006/relationships" xmlns:p="http://schemas.openxmlformats.org/presentationml/2006/main">
  <p:tag name="DVSHAPEID" val="taqoDRcu9qeagFcmPhXqLC"/>
</p:tagLst>
</file>

<file path=ppt/tags/tag333.xml><?xml version="1.0" encoding="utf-8"?>
<p:tagLst xmlns:a="http://schemas.openxmlformats.org/drawingml/2006/main" xmlns:r="http://schemas.openxmlformats.org/officeDocument/2006/relationships" xmlns:p="http://schemas.openxmlformats.org/presentationml/2006/main">
  <p:tag name="DVSHAPEID" val="I4FfBqdfApOGFJhUXcYarX"/>
</p:tagLst>
</file>

<file path=ppt/tags/tag334.xml><?xml version="1.0" encoding="utf-8"?>
<p:tagLst xmlns:a="http://schemas.openxmlformats.org/drawingml/2006/main" xmlns:r="http://schemas.openxmlformats.org/officeDocument/2006/relationships" xmlns:p="http://schemas.openxmlformats.org/presentationml/2006/main">
  <p:tag name="DVSHAPEID" val="z9KGgYp1rMgHNbYbMI2zTd"/>
</p:tagLst>
</file>

<file path=ppt/tags/tag335.xml><?xml version="1.0" encoding="utf-8"?>
<p:tagLst xmlns:a="http://schemas.openxmlformats.org/drawingml/2006/main" xmlns:r="http://schemas.openxmlformats.org/officeDocument/2006/relationships" xmlns:p="http://schemas.openxmlformats.org/presentationml/2006/main">
  <p:tag name="DVSHAPEID" val="1vppNoQG3QxLvwuUaeQyX2"/>
</p:tagLst>
</file>

<file path=ppt/tags/tag336.xml><?xml version="1.0" encoding="utf-8"?>
<p:tagLst xmlns:a="http://schemas.openxmlformats.org/drawingml/2006/main" xmlns:r="http://schemas.openxmlformats.org/officeDocument/2006/relationships" xmlns:p="http://schemas.openxmlformats.org/presentationml/2006/main">
  <p:tag name="DVSHAPEID" val="G9peCj3Pmck0NTqu4yIk7I"/>
</p:tagLst>
</file>

<file path=ppt/tags/tag337.xml><?xml version="1.0" encoding="utf-8"?>
<p:tagLst xmlns:a="http://schemas.openxmlformats.org/drawingml/2006/main" xmlns:r="http://schemas.openxmlformats.org/officeDocument/2006/relationships" xmlns:p="http://schemas.openxmlformats.org/presentationml/2006/main">
  <p:tag name="DVSHAPEID" val="689Qnty6uVGtlw2sedKUY3"/>
</p:tagLst>
</file>

<file path=ppt/tags/tag338.xml><?xml version="1.0" encoding="utf-8"?>
<p:tagLst xmlns:a="http://schemas.openxmlformats.org/drawingml/2006/main" xmlns:r="http://schemas.openxmlformats.org/officeDocument/2006/relationships" xmlns:p="http://schemas.openxmlformats.org/presentationml/2006/main">
  <p:tag name="DVSHAPEID" val="F4DzhYZH5oyY3h4MWAggIo"/>
</p:tagLst>
</file>

<file path=ppt/tags/tag339.xml><?xml version="1.0" encoding="utf-8"?>
<p:tagLst xmlns:a="http://schemas.openxmlformats.org/drawingml/2006/main" xmlns:r="http://schemas.openxmlformats.org/officeDocument/2006/relationships" xmlns:p="http://schemas.openxmlformats.org/presentationml/2006/main">
  <p:tag name="DVSHAPEID" val="IckUMO3Jofty9rWoT8LXzp"/>
</p:tagLst>
</file>

<file path=ppt/tags/tag3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40.xml><?xml version="1.0" encoding="utf-8"?>
<p:tagLst xmlns:a="http://schemas.openxmlformats.org/drawingml/2006/main" xmlns:r="http://schemas.openxmlformats.org/officeDocument/2006/relationships" xmlns:p="http://schemas.openxmlformats.org/presentationml/2006/main">
  <p:tag name="DVSHAPEID" val="IITQVQ9wnoNbiBEEnzDpwi"/>
</p:tagLst>
</file>

<file path=ppt/tags/tag341.xml><?xml version="1.0" encoding="utf-8"?>
<p:tagLst xmlns:a="http://schemas.openxmlformats.org/drawingml/2006/main" xmlns:r="http://schemas.openxmlformats.org/officeDocument/2006/relationships" xmlns:p="http://schemas.openxmlformats.org/presentationml/2006/main">
  <p:tag name="DVSHAPEID" val="yQ10JQX4EBtiuB0VTdzSR4"/>
</p:tagLst>
</file>

<file path=ppt/tags/tag342.xml><?xml version="1.0" encoding="utf-8"?>
<p:tagLst xmlns:a="http://schemas.openxmlformats.org/drawingml/2006/main" xmlns:r="http://schemas.openxmlformats.org/officeDocument/2006/relationships" xmlns:p="http://schemas.openxmlformats.org/presentationml/2006/main">
  <p:tag name="DVSHAPEID" val="CRxb5VZPBIW6xoXkwMIYmz"/>
</p:tagLst>
</file>

<file path=ppt/tags/tag343.xml><?xml version="1.0" encoding="utf-8"?>
<p:tagLst xmlns:a="http://schemas.openxmlformats.org/drawingml/2006/main" xmlns:r="http://schemas.openxmlformats.org/officeDocument/2006/relationships" xmlns:p="http://schemas.openxmlformats.org/presentationml/2006/main">
  <p:tag name="DVSHAPEID" val="nrVQFYLTwOh6WWaZkb06Ki"/>
</p:tagLst>
</file>

<file path=ppt/tags/tag344.xml><?xml version="1.0" encoding="utf-8"?>
<p:tagLst xmlns:a="http://schemas.openxmlformats.org/drawingml/2006/main" xmlns:r="http://schemas.openxmlformats.org/officeDocument/2006/relationships" xmlns:p="http://schemas.openxmlformats.org/presentationml/2006/main">
  <p:tag name="DVSHAPEID" val="d0dCoATgLBG3t6geg13Ic7"/>
</p:tagLst>
</file>

<file path=ppt/tags/tag345.xml><?xml version="1.0" encoding="utf-8"?>
<p:tagLst xmlns:a="http://schemas.openxmlformats.org/drawingml/2006/main" xmlns:r="http://schemas.openxmlformats.org/officeDocument/2006/relationships" xmlns:p="http://schemas.openxmlformats.org/presentationml/2006/main">
  <p:tag name="DVSHAPEID" val="qTt4J6UZ2255cN9nqmPeDq"/>
</p:tagLst>
</file>

<file path=ppt/tags/tag346.xml><?xml version="1.0" encoding="utf-8"?>
<p:tagLst xmlns:a="http://schemas.openxmlformats.org/drawingml/2006/main" xmlns:r="http://schemas.openxmlformats.org/officeDocument/2006/relationships" xmlns:p="http://schemas.openxmlformats.org/presentationml/2006/main">
  <p:tag name="DVSHAPEID" val="enSlCdrSIW58Zzx5NlDYdL"/>
</p:tagLst>
</file>

<file path=ppt/tags/tag347.xml><?xml version="1.0" encoding="utf-8"?>
<p:tagLst xmlns:a="http://schemas.openxmlformats.org/drawingml/2006/main" xmlns:r="http://schemas.openxmlformats.org/officeDocument/2006/relationships" xmlns:p="http://schemas.openxmlformats.org/presentationml/2006/main">
  <p:tag name="DVSHAPEID" val="08IPTcKEqO20E5cotHy9k8"/>
</p:tagLst>
</file>

<file path=ppt/tags/tag348.xml><?xml version="1.0" encoding="utf-8"?>
<p:tagLst xmlns:a="http://schemas.openxmlformats.org/drawingml/2006/main" xmlns:r="http://schemas.openxmlformats.org/officeDocument/2006/relationships" xmlns:p="http://schemas.openxmlformats.org/presentationml/2006/main">
  <p:tag name="DVSHAPEID" val="04NAQkyuBFctnJDMje84wg"/>
</p:tagLst>
</file>

<file path=ppt/tags/tag349.xml><?xml version="1.0" encoding="utf-8"?>
<p:tagLst xmlns:a="http://schemas.openxmlformats.org/drawingml/2006/main" xmlns:r="http://schemas.openxmlformats.org/officeDocument/2006/relationships" xmlns:p="http://schemas.openxmlformats.org/presentationml/2006/main">
  <p:tag name="DVSHAPEID" val="5ZUrTpRVq4rR8D1jmp5Wdn"/>
</p:tagLst>
</file>

<file path=ppt/tags/tag3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50.xml><?xml version="1.0" encoding="utf-8"?>
<p:tagLst xmlns:a="http://schemas.openxmlformats.org/drawingml/2006/main" xmlns:r="http://schemas.openxmlformats.org/officeDocument/2006/relationships" xmlns:p="http://schemas.openxmlformats.org/presentationml/2006/main">
  <p:tag name="DVSHAPEID" val="NbItKGnj1fBJYOFor9CFe8"/>
</p:tagLst>
</file>

<file path=ppt/tags/tag351.xml><?xml version="1.0" encoding="utf-8"?>
<p:tagLst xmlns:a="http://schemas.openxmlformats.org/drawingml/2006/main" xmlns:r="http://schemas.openxmlformats.org/officeDocument/2006/relationships" xmlns:p="http://schemas.openxmlformats.org/presentationml/2006/main">
  <p:tag name="DVSHAPEID" val="zvzwxSfaGKVeHoAHhVrSp0"/>
</p:tagLst>
</file>

<file path=ppt/tags/tag352.xml><?xml version="1.0" encoding="utf-8"?>
<p:tagLst xmlns:a="http://schemas.openxmlformats.org/drawingml/2006/main" xmlns:r="http://schemas.openxmlformats.org/officeDocument/2006/relationships" xmlns:p="http://schemas.openxmlformats.org/presentationml/2006/main">
  <p:tag name="DVSHAPEID" val="AkVGro0vxdKbH6m9uCcYrk"/>
</p:tagLst>
</file>

<file path=ppt/tags/tag353.xml><?xml version="1.0" encoding="utf-8"?>
<p:tagLst xmlns:a="http://schemas.openxmlformats.org/drawingml/2006/main" xmlns:r="http://schemas.openxmlformats.org/officeDocument/2006/relationships" xmlns:p="http://schemas.openxmlformats.org/presentationml/2006/main">
  <p:tag name="DVSHAPEID" val="T2uVWEEOBo5zVeBRrQ9bdH"/>
</p:tagLst>
</file>

<file path=ppt/tags/tag354.xml><?xml version="1.0" encoding="utf-8"?>
<p:tagLst xmlns:a="http://schemas.openxmlformats.org/drawingml/2006/main" xmlns:r="http://schemas.openxmlformats.org/officeDocument/2006/relationships" xmlns:p="http://schemas.openxmlformats.org/presentationml/2006/main">
  <p:tag name="DVSHAPEID" val="9fkegY2klQBs8wkQXfV0WC"/>
</p:tagLst>
</file>

<file path=ppt/tags/tag355.xml><?xml version="1.0" encoding="utf-8"?>
<p:tagLst xmlns:a="http://schemas.openxmlformats.org/drawingml/2006/main" xmlns:r="http://schemas.openxmlformats.org/officeDocument/2006/relationships" xmlns:p="http://schemas.openxmlformats.org/presentationml/2006/main">
  <p:tag name="DVSHAPEID" val="6oxFa5Wz7p0GvxnrEqLZ9f"/>
</p:tagLst>
</file>

<file path=ppt/tags/tag356.xml><?xml version="1.0" encoding="utf-8"?>
<p:tagLst xmlns:a="http://schemas.openxmlformats.org/drawingml/2006/main" xmlns:r="http://schemas.openxmlformats.org/officeDocument/2006/relationships" xmlns:p="http://schemas.openxmlformats.org/presentationml/2006/main">
  <p:tag name="DVSHAPEID" val="xXqLTJQooCmw8VGAOXnLIc"/>
</p:tagLst>
</file>

<file path=ppt/tags/tag357.xml><?xml version="1.0" encoding="utf-8"?>
<p:tagLst xmlns:a="http://schemas.openxmlformats.org/drawingml/2006/main" xmlns:r="http://schemas.openxmlformats.org/officeDocument/2006/relationships" xmlns:p="http://schemas.openxmlformats.org/presentationml/2006/main">
  <p:tag name="DVSHAPEID" val="2g47lpLa3Yb371n1MwSrk6"/>
</p:tagLst>
</file>

<file path=ppt/tags/tag358.xml><?xml version="1.0" encoding="utf-8"?>
<p:tagLst xmlns:a="http://schemas.openxmlformats.org/drawingml/2006/main" xmlns:r="http://schemas.openxmlformats.org/officeDocument/2006/relationships" xmlns:p="http://schemas.openxmlformats.org/presentationml/2006/main">
  <p:tag name="DVSHAPEID" val="lw3gD4WnV72TW8mCIc1rjx"/>
</p:tagLst>
</file>

<file path=ppt/tags/tag359.xml><?xml version="1.0" encoding="utf-8"?>
<p:tagLst xmlns:a="http://schemas.openxmlformats.org/drawingml/2006/main" xmlns:r="http://schemas.openxmlformats.org/officeDocument/2006/relationships" xmlns:p="http://schemas.openxmlformats.org/presentationml/2006/main">
  <p:tag name="DVSHAPEID" val="9tRJKfyg0U5WVy44LHdG33"/>
</p:tagLst>
</file>

<file path=ppt/tags/tag3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360.xml><?xml version="1.0" encoding="utf-8"?>
<p:tagLst xmlns:a="http://schemas.openxmlformats.org/drawingml/2006/main" xmlns:r="http://schemas.openxmlformats.org/officeDocument/2006/relationships" xmlns:p="http://schemas.openxmlformats.org/presentationml/2006/main">
  <p:tag name="DVSHAPEID" val="98cuGRnvRoWTp30QBae5E9"/>
</p:tagLst>
</file>

<file path=ppt/tags/tag361.xml><?xml version="1.0" encoding="utf-8"?>
<p:tagLst xmlns:a="http://schemas.openxmlformats.org/drawingml/2006/main" xmlns:r="http://schemas.openxmlformats.org/officeDocument/2006/relationships" xmlns:p="http://schemas.openxmlformats.org/presentationml/2006/main">
  <p:tag name="DVSHAPEID" val="if7LfO7qbMCBR4B3XzWIL5"/>
</p:tagLst>
</file>

<file path=ppt/tags/tag362.xml><?xml version="1.0" encoding="utf-8"?>
<p:tagLst xmlns:a="http://schemas.openxmlformats.org/drawingml/2006/main" xmlns:r="http://schemas.openxmlformats.org/officeDocument/2006/relationships" xmlns:p="http://schemas.openxmlformats.org/presentationml/2006/main">
  <p:tag name="DVSHAPEID" val="aydBuJNi6pyZPXnUBzoqda"/>
</p:tagLst>
</file>

<file path=ppt/tags/tag363.xml><?xml version="1.0" encoding="utf-8"?>
<p:tagLst xmlns:a="http://schemas.openxmlformats.org/drawingml/2006/main" xmlns:r="http://schemas.openxmlformats.org/officeDocument/2006/relationships" xmlns:p="http://schemas.openxmlformats.org/presentationml/2006/main">
  <p:tag name="DVSHAPEID" val="gObWfxcF8Voc5yxEjoCTFd"/>
</p:tagLst>
</file>

<file path=ppt/tags/tag364.xml><?xml version="1.0" encoding="utf-8"?>
<p:tagLst xmlns:a="http://schemas.openxmlformats.org/drawingml/2006/main" xmlns:r="http://schemas.openxmlformats.org/officeDocument/2006/relationships" xmlns:p="http://schemas.openxmlformats.org/presentationml/2006/main">
  <p:tag name="DVSHAPEID" val="2SeEG2YnklS0iopyuf5qgD"/>
</p:tagLst>
</file>

<file path=ppt/tags/tag365.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66.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67.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68.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69.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370.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71.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72.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73.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74.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75.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76.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77.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78.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79.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380.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81.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82.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83.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84.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85.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86.xml><?xml version="1.0" encoding="utf-8"?>
<p:tagLst xmlns:a="http://schemas.openxmlformats.org/drawingml/2006/main" xmlns:r="http://schemas.openxmlformats.org/officeDocument/2006/relationships" xmlns:p="http://schemas.openxmlformats.org/presentationml/2006/main">
  <p:tag name="DVSHAPEID" val="iMqg7hJKMEvpUa1ZHauqrk"/>
</p:tagLst>
</file>

<file path=ppt/tags/tag387.xml><?xml version="1.0" encoding="utf-8"?>
<p:tagLst xmlns:a="http://schemas.openxmlformats.org/drawingml/2006/main" xmlns:r="http://schemas.openxmlformats.org/officeDocument/2006/relationships" xmlns:p="http://schemas.openxmlformats.org/presentationml/2006/main">
  <p:tag name="DVSHAPEID" val="3NauV8UrweLIIkHDzjCG4w"/>
</p:tagLst>
</file>

<file path=ppt/tags/tag388.xml><?xml version="1.0" encoding="utf-8"?>
<p:tagLst xmlns:a="http://schemas.openxmlformats.org/drawingml/2006/main" xmlns:r="http://schemas.openxmlformats.org/officeDocument/2006/relationships" xmlns:p="http://schemas.openxmlformats.org/presentationml/2006/main">
  <p:tag name="DVSHAPEID" val="kXkIgcSTD9IXID6ClAQk7g"/>
</p:tagLst>
</file>

<file path=ppt/tags/tag389.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9.xml><?xml version="1.0" encoding="utf-8"?>
<p:tagLst xmlns:a="http://schemas.openxmlformats.org/drawingml/2006/main" xmlns:r="http://schemas.openxmlformats.org/officeDocument/2006/relationships" xmlns:p="http://schemas.openxmlformats.org/presentationml/2006/main">
  <p:tag name="DVSHAPEID" val="U00NQMykMdHuA0cLxVDYYY"/>
</p:tagLst>
</file>

<file path=ppt/tags/tag390.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91.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92.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93.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94.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95.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96.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397.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398.xml><?xml version="1.0" encoding="utf-8"?>
<p:tagLst xmlns:a="http://schemas.openxmlformats.org/drawingml/2006/main" xmlns:r="http://schemas.openxmlformats.org/officeDocument/2006/relationships" xmlns:p="http://schemas.openxmlformats.org/presentationml/2006/main">
  <p:tag name="DVSHAPEID" val="ACSOnWf0Oju3MjHARaHLA3"/>
</p:tagLst>
</file>

<file path=ppt/tags/tag399.xml><?xml version="1.0" encoding="utf-8"?>
<p:tagLst xmlns:a="http://schemas.openxmlformats.org/drawingml/2006/main" xmlns:r="http://schemas.openxmlformats.org/officeDocument/2006/relationships" xmlns:p="http://schemas.openxmlformats.org/presentationml/2006/main">
  <p:tag name="DVSHAPEID" val="k4g8fKUnOfXphBMRF17kwz"/>
</p:tagLst>
</file>

<file path=ppt/tags/tag4.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40.xml><?xml version="1.0" encoding="utf-8"?>
<p:tagLst xmlns:a="http://schemas.openxmlformats.org/drawingml/2006/main" xmlns:r="http://schemas.openxmlformats.org/officeDocument/2006/relationships" xmlns:p="http://schemas.openxmlformats.org/presentationml/2006/main">
  <p:tag name="DVSHAPEID" val="NuG5UZ2aAgm67aizGttgTm"/>
</p:tagLst>
</file>

<file path=ppt/tags/tag400.xml><?xml version="1.0" encoding="utf-8"?>
<p:tagLst xmlns:a="http://schemas.openxmlformats.org/drawingml/2006/main" xmlns:r="http://schemas.openxmlformats.org/officeDocument/2006/relationships" xmlns:p="http://schemas.openxmlformats.org/presentationml/2006/main">
  <p:tag name="DVSHAPEID" val="weC5RToVJu2xiNyeGv6rve"/>
</p:tagLst>
</file>

<file path=ppt/tags/tag401.xml><?xml version="1.0" encoding="utf-8"?>
<p:tagLst xmlns:a="http://schemas.openxmlformats.org/drawingml/2006/main" xmlns:r="http://schemas.openxmlformats.org/officeDocument/2006/relationships" xmlns:p="http://schemas.openxmlformats.org/presentationml/2006/main">
  <p:tag name="DVSHAPEID" val="YPBGMRXatfP0GPH90kSnk9"/>
</p:tagLst>
</file>

<file path=ppt/tags/tag402.xml><?xml version="1.0" encoding="utf-8"?>
<p:tagLst xmlns:a="http://schemas.openxmlformats.org/drawingml/2006/main" xmlns:r="http://schemas.openxmlformats.org/officeDocument/2006/relationships" xmlns:p="http://schemas.openxmlformats.org/presentationml/2006/main">
  <p:tag name="DVSHAPEID" val="fdbjtGzXqZmOeFzPNZZkg2"/>
</p:tagLst>
</file>

<file path=ppt/tags/tag403.xml><?xml version="1.0" encoding="utf-8"?>
<p:tagLst xmlns:a="http://schemas.openxmlformats.org/drawingml/2006/main" xmlns:r="http://schemas.openxmlformats.org/officeDocument/2006/relationships" xmlns:p="http://schemas.openxmlformats.org/presentationml/2006/main">
  <p:tag name="DVSHAPEID" val="mOIMAHvGnVPOAovtogAvPP"/>
</p:tagLst>
</file>

<file path=ppt/tags/tag404.xml><?xml version="1.0" encoding="utf-8"?>
<p:tagLst xmlns:a="http://schemas.openxmlformats.org/drawingml/2006/main" xmlns:r="http://schemas.openxmlformats.org/officeDocument/2006/relationships" xmlns:p="http://schemas.openxmlformats.org/presentationml/2006/main">
  <p:tag name="DVSHAPEID" val="DSA1AawToZScQmAG6SrJCr"/>
</p:tagLst>
</file>

<file path=ppt/tags/tag405.xml><?xml version="1.0" encoding="utf-8"?>
<p:tagLst xmlns:a="http://schemas.openxmlformats.org/drawingml/2006/main" xmlns:r="http://schemas.openxmlformats.org/officeDocument/2006/relationships" xmlns:p="http://schemas.openxmlformats.org/presentationml/2006/main">
  <p:tag name="DVSHAPEID" val="Yp4ajkBIJLdxbQby6l9txQ"/>
</p:tagLst>
</file>

<file path=ppt/tags/tag406.xml><?xml version="1.0" encoding="utf-8"?>
<p:tagLst xmlns:a="http://schemas.openxmlformats.org/drawingml/2006/main" xmlns:r="http://schemas.openxmlformats.org/officeDocument/2006/relationships" xmlns:p="http://schemas.openxmlformats.org/presentationml/2006/main">
  <p:tag name="DVSHAPEID" val="mOIMAHvGnVPOAovtogAvPP"/>
</p:tagLst>
</file>

<file path=ppt/tags/tag407.xml><?xml version="1.0" encoding="utf-8"?>
<p:tagLst xmlns:a="http://schemas.openxmlformats.org/drawingml/2006/main" xmlns:r="http://schemas.openxmlformats.org/officeDocument/2006/relationships" xmlns:p="http://schemas.openxmlformats.org/presentationml/2006/main">
  <p:tag name="DVSHAPEID" val="DSA1AawToZScQmAG6SrJCr"/>
</p:tagLst>
</file>

<file path=ppt/tags/tag408.xml><?xml version="1.0" encoding="utf-8"?>
<p:tagLst xmlns:a="http://schemas.openxmlformats.org/drawingml/2006/main" xmlns:r="http://schemas.openxmlformats.org/officeDocument/2006/relationships" xmlns:p="http://schemas.openxmlformats.org/presentationml/2006/main">
  <p:tag name="DVSHAPEID" val="Yp4ajkBIJLdxbQby6l9txQ"/>
</p:tagLst>
</file>

<file path=ppt/tags/tag409.xml><?xml version="1.0" encoding="utf-8"?>
<p:tagLst xmlns:a="http://schemas.openxmlformats.org/drawingml/2006/main" xmlns:r="http://schemas.openxmlformats.org/officeDocument/2006/relationships" xmlns:p="http://schemas.openxmlformats.org/presentationml/2006/main">
  <p:tag name="DVSHAPEID" val="xDfoekHU4LAiHbikVPdNJl"/>
</p:tagLst>
</file>

<file path=ppt/tags/tag4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10.xml><?xml version="1.0" encoding="utf-8"?>
<p:tagLst xmlns:a="http://schemas.openxmlformats.org/drawingml/2006/main" xmlns:r="http://schemas.openxmlformats.org/officeDocument/2006/relationships" xmlns:p="http://schemas.openxmlformats.org/presentationml/2006/main">
  <p:tag name="DVSHAPEID" val="qygKkHHSkU5fd31nqpGdaE"/>
</p:tagLst>
</file>

<file path=ppt/tags/tag411.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12.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13.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14.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15.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16.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17.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18.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19.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20.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21.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22.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23.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24.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25.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26.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27.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28.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29.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30.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31.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32.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33.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34.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35.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36.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37.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38.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39.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40.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41.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42.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43.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44.xml><?xml version="1.0" encoding="utf-8"?>
<p:tagLst xmlns:a="http://schemas.openxmlformats.org/drawingml/2006/main" xmlns:r="http://schemas.openxmlformats.org/officeDocument/2006/relationships" xmlns:p="http://schemas.openxmlformats.org/presentationml/2006/main">
  <p:tag name="DVSHAPEID" val="gFuCcA8MoajcdH8t00cbqF"/>
</p:tagLst>
</file>

<file path=ppt/tags/tag445.xml><?xml version="1.0" encoding="utf-8"?>
<p:tagLst xmlns:a="http://schemas.openxmlformats.org/drawingml/2006/main" xmlns:r="http://schemas.openxmlformats.org/officeDocument/2006/relationships" xmlns:p="http://schemas.openxmlformats.org/presentationml/2006/main">
  <p:tag name="DVSHAPEID" val="csXejyoO6vaLhAfHu6JywU"/>
</p:tagLst>
</file>

<file path=ppt/tags/tag446.xml><?xml version="1.0" encoding="utf-8"?>
<p:tagLst xmlns:a="http://schemas.openxmlformats.org/drawingml/2006/main" xmlns:r="http://schemas.openxmlformats.org/officeDocument/2006/relationships" xmlns:p="http://schemas.openxmlformats.org/presentationml/2006/main">
  <p:tag name="DVSHAPEID" val="V1QkfWpG1ZdBt2FYhAnz4O"/>
</p:tagLst>
</file>

<file path=ppt/tags/tag447.xml><?xml version="1.0" encoding="utf-8"?>
<p:tagLst xmlns:a="http://schemas.openxmlformats.org/drawingml/2006/main" xmlns:r="http://schemas.openxmlformats.org/officeDocument/2006/relationships" xmlns:p="http://schemas.openxmlformats.org/presentationml/2006/main">
  <p:tag name="DVSHAPEID" val="yCApN7wG200Z0UrXwhRphq"/>
</p:tagLst>
</file>

<file path=ppt/tags/tag448.xml><?xml version="1.0" encoding="utf-8"?>
<p:tagLst xmlns:a="http://schemas.openxmlformats.org/drawingml/2006/main" xmlns:r="http://schemas.openxmlformats.org/officeDocument/2006/relationships" xmlns:p="http://schemas.openxmlformats.org/presentationml/2006/main">
  <p:tag name="DVSHAPEID" val="Ue4yKsXRRi3LGu0Kpimy2x"/>
</p:tagLst>
</file>

<file path=ppt/tags/tag449.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50.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51.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52.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53.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54.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55.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56.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57.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58.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59.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60.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61.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62.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63.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64.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65.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66.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67.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68.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69.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7.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470.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71.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72.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73.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74.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75.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76.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77.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78.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79.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8.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480.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81.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82.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83.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84.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85.xml><?xml version="1.0" encoding="utf-8"?>
<p:tagLst xmlns:a="http://schemas.openxmlformats.org/drawingml/2006/main" xmlns:r="http://schemas.openxmlformats.org/officeDocument/2006/relationships" xmlns:p="http://schemas.openxmlformats.org/presentationml/2006/main">
  <p:tag name="DVSHAPEID" val="J7Xr6LhcUXu8Ilkfn4Ja9H"/>
</p:tagLst>
</file>

<file path=ppt/tags/tag486.xml><?xml version="1.0" encoding="utf-8"?>
<p:tagLst xmlns:a="http://schemas.openxmlformats.org/drawingml/2006/main" xmlns:r="http://schemas.openxmlformats.org/officeDocument/2006/relationships" xmlns:p="http://schemas.openxmlformats.org/presentationml/2006/main">
  <p:tag name="DVSHAPEID" val="VfdXWMSz3JnmuXAjlczFo6"/>
</p:tagLst>
</file>

<file path=ppt/tags/tag487.xml><?xml version="1.0" encoding="utf-8"?>
<p:tagLst xmlns:a="http://schemas.openxmlformats.org/drawingml/2006/main" xmlns:r="http://schemas.openxmlformats.org/officeDocument/2006/relationships" xmlns:p="http://schemas.openxmlformats.org/presentationml/2006/main">
  <p:tag name="DVSHAPEID" val="gxLFpaUiPRn2cId9OvjlUL"/>
</p:tagLst>
</file>

<file path=ppt/tags/tag488.xml><?xml version="1.0" encoding="utf-8"?>
<p:tagLst xmlns:a="http://schemas.openxmlformats.org/drawingml/2006/main" xmlns:r="http://schemas.openxmlformats.org/officeDocument/2006/relationships" xmlns:p="http://schemas.openxmlformats.org/presentationml/2006/main">
  <p:tag name="DVSHAPEID" val="wr4komMmkIC6zz2N6q7fpX"/>
</p:tagLst>
</file>

<file path=ppt/tags/tag489.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490.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1.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2.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3.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4.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5.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6.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7.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8.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499.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5.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50.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00.xml><?xml version="1.0" encoding="utf-8"?>
<p:tagLst xmlns:a="http://schemas.openxmlformats.org/drawingml/2006/main" xmlns:r="http://schemas.openxmlformats.org/officeDocument/2006/relationships" xmlns:p="http://schemas.openxmlformats.org/presentationml/2006/main">
  <p:tag name="DVSHAPEID" val="esud1zue3pJgI7W0uGiCZz"/>
</p:tagLst>
</file>

<file path=ppt/tags/tag501.xml><?xml version="1.0" encoding="utf-8"?>
<p:tagLst xmlns:a="http://schemas.openxmlformats.org/drawingml/2006/main" xmlns:r="http://schemas.openxmlformats.org/officeDocument/2006/relationships" xmlns:p="http://schemas.openxmlformats.org/presentationml/2006/main">
  <p:tag name="DVSHAPEID" val="hE6HFMRVGtGAaaIu9hpMxh"/>
</p:tagLst>
</file>

<file path=ppt/tags/tag502.xml><?xml version="1.0" encoding="utf-8"?>
<p:tagLst xmlns:a="http://schemas.openxmlformats.org/drawingml/2006/main" xmlns:r="http://schemas.openxmlformats.org/officeDocument/2006/relationships" xmlns:p="http://schemas.openxmlformats.org/presentationml/2006/main">
  <p:tag name="DVSHAPEID" val="ZrRHSeSFZZznUE2KihPpIP"/>
</p:tagLst>
</file>

<file path=ppt/tags/tag50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0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0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0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0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0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09.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1.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10.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11.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1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1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1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1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1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1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1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1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2.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2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2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2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2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2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2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2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2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2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2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3.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30.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31.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32.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3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3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3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3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53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53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539.xml><?xml version="1.0" encoding="utf-8"?>
<p:tagLst xmlns:a="http://schemas.openxmlformats.org/drawingml/2006/main" xmlns:r="http://schemas.openxmlformats.org/officeDocument/2006/relationships" xmlns:p="http://schemas.openxmlformats.org/presentationml/2006/main">
  <p:tag name="DVSHAPEID" val="H6ea4gI8qDVab3lkg00D4H"/>
</p:tagLst>
</file>

<file path=ppt/tags/tag54.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40.xml><?xml version="1.0" encoding="utf-8"?>
<p:tagLst xmlns:a="http://schemas.openxmlformats.org/drawingml/2006/main" xmlns:r="http://schemas.openxmlformats.org/officeDocument/2006/relationships" xmlns:p="http://schemas.openxmlformats.org/presentationml/2006/main">
  <p:tag name="DVSHAPEID" val="Zz5oOnhmjWmJQ80ybRqbZo"/>
</p:tagLst>
</file>

<file path=ppt/tags/tag541.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42.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43.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4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4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4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47.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48.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49.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5.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50.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51.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52.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53.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54.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55.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56.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57.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58.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59.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6.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60.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61.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62.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63.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64.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65.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66.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67.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68.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69.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7.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570.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71.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72.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73.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74.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75.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76.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77.xml><?xml version="1.0" encoding="utf-8"?>
<p:tagLst xmlns:a="http://schemas.openxmlformats.org/drawingml/2006/main" xmlns:r="http://schemas.openxmlformats.org/officeDocument/2006/relationships" xmlns:p="http://schemas.openxmlformats.org/presentationml/2006/main">
  <p:tag name="DVSHAPEID" val="CZstYlHJqH6Z7E5GslQ4jY"/>
</p:tagLst>
</file>

<file path=ppt/tags/tag578.xml><?xml version="1.0" encoding="utf-8"?>
<p:tagLst xmlns:a="http://schemas.openxmlformats.org/drawingml/2006/main" xmlns:r="http://schemas.openxmlformats.org/officeDocument/2006/relationships" xmlns:p="http://schemas.openxmlformats.org/presentationml/2006/main">
  <p:tag name="DVSHAPEID" val="NsddkHO8cTIAW6WloVEAwF"/>
</p:tagLst>
</file>

<file path=ppt/tags/tag579.xml><?xml version="1.0" encoding="utf-8"?>
<p:tagLst xmlns:a="http://schemas.openxmlformats.org/drawingml/2006/main" xmlns:r="http://schemas.openxmlformats.org/officeDocument/2006/relationships" xmlns:p="http://schemas.openxmlformats.org/presentationml/2006/main">
  <p:tag name="DVSHAPEID" val="CQ1mtup4kU4Eb0gL10Uhud"/>
</p:tagLst>
</file>

<file path=ppt/tags/tag58.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580.xml><?xml version="1.0" encoding="utf-8"?>
<p:tagLst xmlns:a="http://schemas.openxmlformats.org/drawingml/2006/main" xmlns:r="http://schemas.openxmlformats.org/officeDocument/2006/relationships" xmlns:p="http://schemas.openxmlformats.org/presentationml/2006/main">
  <p:tag name="DVSHAPEID" val="lIwSWuDPNwvvgCbhjw34Rm"/>
</p:tagLst>
</file>

<file path=ppt/tags/tag581.xml><?xml version="1.0" encoding="utf-8"?>
<p:tagLst xmlns:a="http://schemas.openxmlformats.org/drawingml/2006/main" xmlns:r="http://schemas.openxmlformats.org/officeDocument/2006/relationships" xmlns:p="http://schemas.openxmlformats.org/presentationml/2006/main">
  <p:tag name="DVSHAPEID" val="vDVS8XQE4Sbd6IHUBEYwQs"/>
</p:tagLst>
</file>

<file path=ppt/tags/tag582.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83.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84.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585.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86.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87.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588.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89.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9.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590.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591.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92.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93.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594.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95.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96.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597.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598.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599.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60.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00.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601.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602.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03.xml><?xml version="1.0" encoding="utf-8"?>
<p:tagLst xmlns:a="http://schemas.openxmlformats.org/drawingml/2006/main" xmlns:r="http://schemas.openxmlformats.org/officeDocument/2006/relationships" xmlns:p="http://schemas.openxmlformats.org/presentationml/2006/main">
  <p:tag name="DVSHAPEID" val="XajXoGntITR78fJktvuf2h"/>
</p:tagLst>
</file>

<file path=ppt/tags/tag604.xml><?xml version="1.0" encoding="utf-8"?>
<p:tagLst xmlns:a="http://schemas.openxmlformats.org/drawingml/2006/main" xmlns:r="http://schemas.openxmlformats.org/officeDocument/2006/relationships" xmlns:p="http://schemas.openxmlformats.org/presentationml/2006/main">
  <p:tag name="DVSHAPEID" val="evSnDFJeUCcPRp6L69cXlL"/>
</p:tagLst>
</file>

<file path=ppt/tags/tag605.xml><?xml version="1.0" encoding="utf-8"?>
<p:tagLst xmlns:a="http://schemas.openxmlformats.org/drawingml/2006/main" xmlns:r="http://schemas.openxmlformats.org/officeDocument/2006/relationships" xmlns:p="http://schemas.openxmlformats.org/presentationml/2006/main">
  <p:tag name="DVSHAPEID" val="SNkoupbhzKQFVO413HKtYe"/>
</p:tagLst>
</file>

<file path=ppt/tags/tag606.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607.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608.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09.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61.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10.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611.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12.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613.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614.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15.xml><?xml version="1.0" encoding="utf-8"?>
<p:tagLst xmlns:a="http://schemas.openxmlformats.org/drawingml/2006/main" xmlns:r="http://schemas.openxmlformats.org/officeDocument/2006/relationships" xmlns:p="http://schemas.openxmlformats.org/presentationml/2006/main">
  <p:tag name="DVSHAPEID" val="cWljkMuUeSfZcSX4lGY9rC"/>
</p:tagLst>
</file>

<file path=ppt/tags/tag616.xml><?xml version="1.0" encoding="utf-8"?>
<p:tagLst xmlns:a="http://schemas.openxmlformats.org/drawingml/2006/main" xmlns:r="http://schemas.openxmlformats.org/officeDocument/2006/relationships" xmlns:p="http://schemas.openxmlformats.org/presentationml/2006/main">
  <p:tag name="DVSHAPEID" val="j2wszoVp6lv2rYwPD3aaEj"/>
</p:tagLst>
</file>

<file path=ppt/tags/tag617.xml><?xml version="1.0" encoding="utf-8"?>
<p:tagLst xmlns:a="http://schemas.openxmlformats.org/drawingml/2006/main" xmlns:r="http://schemas.openxmlformats.org/officeDocument/2006/relationships" xmlns:p="http://schemas.openxmlformats.org/presentationml/2006/main">
  <p:tag name="DVSHAPEID" val="Y6wOWxiixH0zDiMRc5ZPMT"/>
</p:tagLst>
</file>

<file path=ppt/tags/tag618.xml><?xml version="1.0" encoding="utf-8"?>
<p:tagLst xmlns:a="http://schemas.openxmlformats.org/drawingml/2006/main" xmlns:r="http://schemas.openxmlformats.org/officeDocument/2006/relationships" xmlns:p="http://schemas.openxmlformats.org/presentationml/2006/main">
  <p:tag name="DVSHAPEID" val="2QbW87Nmx4CHF2ZVAvpZAH"/>
</p:tagLst>
</file>

<file path=ppt/tags/tag619.xml><?xml version="1.0" encoding="utf-8"?>
<p:tagLst xmlns:a="http://schemas.openxmlformats.org/drawingml/2006/main" xmlns:r="http://schemas.openxmlformats.org/officeDocument/2006/relationships" xmlns:p="http://schemas.openxmlformats.org/presentationml/2006/main">
  <p:tag name="DVSHAPEID" val="xMZepQwms63bv6PIyb41OQ"/>
</p:tagLst>
</file>

<file path=ppt/tags/tag62.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20.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21.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22.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23.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24.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25.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26.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27.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28.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29.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3.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30.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31.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32.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33.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34.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35.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36.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37.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38.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39.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4.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40.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41.xml><?xml version="1.0" encoding="utf-8"?>
<p:tagLst xmlns:a="http://schemas.openxmlformats.org/drawingml/2006/main" xmlns:r="http://schemas.openxmlformats.org/officeDocument/2006/relationships" xmlns:p="http://schemas.openxmlformats.org/presentationml/2006/main">
  <p:tag name="DVSHAPEID" val="57SJ3nvjKvE05K4bA2fXYE"/>
</p:tagLst>
</file>

<file path=ppt/tags/tag642.xml><?xml version="1.0" encoding="utf-8"?>
<p:tagLst xmlns:a="http://schemas.openxmlformats.org/drawingml/2006/main" xmlns:r="http://schemas.openxmlformats.org/officeDocument/2006/relationships" xmlns:p="http://schemas.openxmlformats.org/presentationml/2006/main">
  <p:tag name="DVSHAPEID" val="PHslbtGtD0geGGvG8g22sB"/>
</p:tagLst>
</file>

<file path=ppt/tags/tag643.xml><?xml version="1.0" encoding="utf-8"?>
<p:tagLst xmlns:a="http://schemas.openxmlformats.org/drawingml/2006/main" xmlns:r="http://schemas.openxmlformats.org/officeDocument/2006/relationships" xmlns:p="http://schemas.openxmlformats.org/presentationml/2006/main">
  <p:tag name="DVSHAPEID" val="XglyLj7KYYAriagIc2DgRD"/>
</p:tagLst>
</file>

<file path=ppt/tags/tag644.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45.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46.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47.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48.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49.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5.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50.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51.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52.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53.xml><?xml version="1.0" encoding="utf-8"?>
<p:tagLst xmlns:a="http://schemas.openxmlformats.org/drawingml/2006/main" xmlns:r="http://schemas.openxmlformats.org/officeDocument/2006/relationships" xmlns:p="http://schemas.openxmlformats.org/presentationml/2006/main">
  <p:tag name="DVSHAPEID" val="HbABmf71sjpkipXUIXQaBw"/>
</p:tagLst>
</file>

<file path=ppt/tags/tag654.xml><?xml version="1.0" encoding="utf-8"?>
<p:tagLst xmlns:a="http://schemas.openxmlformats.org/drawingml/2006/main" xmlns:r="http://schemas.openxmlformats.org/officeDocument/2006/relationships" xmlns:p="http://schemas.openxmlformats.org/presentationml/2006/main">
  <p:tag name="DVSHAPEID" val="DtxT6SWdUyTH4NENtgeqDJ"/>
</p:tagLst>
</file>

<file path=ppt/tags/tag655.xml><?xml version="1.0" encoding="utf-8"?>
<p:tagLst xmlns:a="http://schemas.openxmlformats.org/drawingml/2006/main" xmlns:r="http://schemas.openxmlformats.org/officeDocument/2006/relationships" xmlns:p="http://schemas.openxmlformats.org/presentationml/2006/main">
  <p:tag name="DVSHAPEID" val="LaNpKEt7bDebx74s9f5foQ"/>
</p:tagLst>
</file>

<file path=ppt/tags/tag656.xml><?xml version="1.0" encoding="utf-8"?>
<p:tagLst xmlns:a="http://schemas.openxmlformats.org/drawingml/2006/main" xmlns:r="http://schemas.openxmlformats.org/officeDocument/2006/relationships" xmlns:p="http://schemas.openxmlformats.org/presentationml/2006/main">
  <p:tag name="DVSHAPEID" val="lIjlw1BQ3sIwDsPBTGfbCg"/>
</p:tagLst>
</file>

<file path=ppt/tags/tag657.xml><?xml version="1.0" encoding="utf-8"?>
<p:tagLst xmlns:a="http://schemas.openxmlformats.org/drawingml/2006/main" xmlns:r="http://schemas.openxmlformats.org/officeDocument/2006/relationships" xmlns:p="http://schemas.openxmlformats.org/presentationml/2006/main">
  <p:tag name="DVSHAPEID" val="HN5VQUlkUmj600WjLTu5uT"/>
</p:tagLst>
</file>

<file path=ppt/tags/tag658.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59.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6.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60.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61.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62.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63.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64.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65.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66.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67.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68.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69.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7.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670.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71.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72.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73.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74.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75.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76.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77.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78.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79.xml><?xml version="1.0" encoding="utf-8"?>
<p:tagLst xmlns:a="http://schemas.openxmlformats.org/drawingml/2006/main" xmlns:r="http://schemas.openxmlformats.org/officeDocument/2006/relationships" xmlns:p="http://schemas.openxmlformats.org/presentationml/2006/main">
  <p:tag name="DVSHAPEID" val="KcRYO374DU4IV7xwyJ4hs0"/>
</p:tagLst>
</file>

<file path=ppt/tags/tag68.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680.xml><?xml version="1.0" encoding="utf-8"?>
<p:tagLst xmlns:a="http://schemas.openxmlformats.org/drawingml/2006/main" xmlns:r="http://schemas.openxmlformats.org/officeDocument/2006/relationships" xmlns:p="http://schemas.openxmlformats.org/presentationml/2006/main">
  <p:tag name="DVSHAPEID" val="KQJKNL2VvzjB3WrXEJThmy"/>
</p:tagLst>
</file>

<file path=ppt/tags/tag681.xml><?xml version="1.0" encoding="utf-8"?>
<p:tagLst xmlns:a="http://schemas.openxmlformats.org/drawingml/2006/main" xmlns:r="http://schemas.openxmlformats.org/officeDocument/2006/relationships" xmlns:p="http://schemas.openxmlformats.org/presentationml/2006/main">
  <p:tag name="DVSHAPEID" val="XtACpvCjGomKs1f4fm1Hov"/>
</p:tagLst>
</file>

<file path=ppt/tags/tag682.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83.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84.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85.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86.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87.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88.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89.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9.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690.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91.xml><?xml version="1.0" encoding="utf-8"?>
<p:tagLst xmlns:a="http://schemas.openxmlformats.org/drawingml/2006/main" xmlns:r="http://schemas.openxmlformats.org/officeDocument/2006/relationships" xmlns:p="http://schemas.openxmlformats.org/presentationml/2006/main">
  <p:tag name="DVSHAPEID" val="aY5X6gnwNAT40wfBaHuIyl"/>
</p:tagLst>
</file>

<file path=ppt/tags/tag692.xml><?xml version="1.0" encoding="utf-8"?>
<p:tagLst xmlns:a="http://schemas.openxmlformats.org/drawingml/2006/main" xmlns:r="http://schemas.openxmlformats.org/officeDocument/2006/relationships" xmlns:p="http://schemas.openxmlformats.org/presentationml/2006/main">
  <p:tag name="DVSHAPEID" val="cwsPFAUmGxMOD7QTO5XnzI"/>
</p:tagLst>
</file>

<file path=ppt/tags/tag693.xml><?xml version="1.0" encoding="utf-8"?>
<p:tagLst xmlns:a="http://schemas.openxmlformats.org/drawingml/2006/main" xmlns:r="http://schemas.openxmlformats.org/officeDocument/2006/relationships" xmlns:p="http://schemas.openxmlformats.org/presentationml/2006/main">
  <p:tag name="DVSHAPEID" val="dVZq3aINALkOLyuhBMBrUl"/>
</p:tagLst>
</file>

<file path=ppt/tags/tag694.xml><?xml version="1.0" encoding="utf-8"?>
<p:tagLst xmlns:a="http://schemas.openxmlformats.org/drawingml/2006/main" xmlns:r="http://schemas.openxmlformats.org/officeDocument/2006/relationships" xmlns:p="http://schemas.openxmlformats.org/presentationml/2006/main">
  <p:tag name="DVSHAPEID" val="7O4rWNtvxeut2WBSkxg9uH"/>
</p:tagLst>
</file>

<file path=ppt/tags/tag695.xml><?xml version="1.0" encoding="utf-8"?>
<p:tagLst xmlns:a="http://schemas.openxmlformats.org/drawingml/2006/main" xmlns:r="http://schemas.openxmlformats.org/officeDocument/2006/relationships" xmlns:p="http://schemas.openxmlformats.org/presentationml/2006/main">
  <p:tag name="DVSHAPEID" val="2UXluoTls71HS1PtJ5Guz7"/>
</p:tagLst>
</file>

<file path=ppt/tags/tag696.xml><?xml version="1.0" encoding="utf-8"?>
<p:tagLst xmlns:a="http://schemas.openxmlformats.org/drawingml/2006/main" xmlns:r="http://schemas.openxmlformats.org/officeDocument/2006/relationships" xmlns:p="http://schemas.openxmlformats.org/presentationml/2006/main">
  <p:tag name="DVSHAPEID" val="EwQJhqDVvLspMatBj5BbMm"/>
</p:tagLst>
</file>

<file path=ppt/tags/tag697.xml><?xml version="1.0" encoding="utf-8"?>
<p:tagLst xmlns:a="http://schemas.openxmlformats.org/drawingml/2006/main" xmlns:r="http://schemas.openxmlformats.org/officeDocument/2006/relationships" xmlns:p="http://schemas.openxmlformats.org/presentationml/2006/main">
  <p:tag name="DVSHAPEID" val="rk4A3QOas08UfrvK6sHwCg"/>
</p:tagLst>
</file>

<file path=ppt/tags/tag698.xml><?xml version="1.0" encoding="utf-8"?>
<p:tagLst xmlns:a="http://schemas.openxmlformats.org/drawingml/2006/main" xmlns:r="http://schemas.openxmlformats.org/officeDocument/2006/relationships" xmlns:p="http://schemas.openxmlformats.org/presentationml/2006/main">
  <p:tag name="DVSHAPEID" val="fseF08MBSolh5vFGnM7kis"/>
</p:tagLst>
</file>

<file path=ppt/tags/tag699.xml><?xml version="1.0" encoding="utf-8"?>
<p:tagLst xmlns:a="http://schemas.openxmlformats.org/drawingml/2006/main" xmlns:r="http://schemas.openxmlformats.org/officeDocument/2006/relationships" xmlns:p="http://schemas.openxmlformats.org/presentationml/2006/main">
  <p:tag name="DVSHAPEID" val="hSU26yY8tfKa5BmoQGoQ7K"/>
</p:tagLst>
</file>

<file path=ppt/tags/tag7.xml><?xml version="1.0" encoding="utf-8"?>
<p:tagLst xmlns:a="http://schemas.openxmlformats.org/drawingml/2006/main" xmlns:r="http://schemas.openxmlformats.org/officeDocument/2006/relationships" xmlns:p="http://schemas.openxmlformats.org/presentationml/2006/main">
  <p:tag name="DVSHAPEID" val="vxUWkLmUUbl6OEeXptNtD6"/>
</p:tagLst>
</file>

<file path=ppt/tags/tag70.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00.xml><?xml version="1.0" encoding="utf-8"?>
<p:tagLst xmlns:a="http://schemas.openxmlformats.org/drawingml/2006/main" xmlns:r="http://schemas.openxmlformats.org/officeDocument/2006/relationships" xmlns:p="http://schemas.openxmlformats.org/presentationml/2006/main">
  <p:tag name="DVSHAPEID" val="yYm05q5VphYMblKY1dDJU6"/>
</p:tagLst>
</file>

<file path=ppt/tags/tag701.xml><?xml version="1.0" encoding="utf-8"?>
<p:tagLst xmlns:a="http://schemas.openxmlformats.org/drawingml/2006/main" xmlns:r="http://schemas.openxmlformats.org/officeDocument/2006/relationships" xmlns:p="http://schemas.openxmlformats.org/presentationml/2006/main">
  <p:tag name="DVSHAPEID" val="xUp3jZWrWskxjWF6tx3yQs"/>
</p:tagLst>
</file>

<file path=ppt/tags/tag702.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703.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70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0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0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0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0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0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1.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1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1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1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1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1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1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1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1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1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1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2.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2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2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2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2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2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2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2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2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2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2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3.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3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3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3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3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3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3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3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3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3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3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4.xml><?xml version="1.0" encoding="utf-8"?>
<p:tagLst xmlns:a="http://schemas.openxmlformats.org/drawingml/2006/main" xmlns:r="http://schemas.openxmlformats.org/officeDocument/2006/relationships" xmlns:p="http://schemas.openxmlformats.org/presentationml/2006/main">
  <p:tag name="DVSHAPEID" val="mGzgJxg0WajVcv6LRyhBCr"/>
</p:tagLst>
</file>

<file path=ppt/tags/tag740.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741.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74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4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4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4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4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4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4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4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5.xml><?xml version="1.0" encoding="utf-8"?>
<p:tagLst xmlns:a="http://schemas.openxmlformats.org/drawingml/2006/main" xmlns:r="http://schemas.openxmlformats.org/officeDocument/2006/relationships" xmlns:p="http://schemas.openxmlformats.org/presentationml/2006/main">
  <p:tag name="DVSHAPEID" val="8tS1sXe9vI5r70vDfvUAjb"/>
</p:tagLst>
</file>

<file path=ppt/tags/tag75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5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5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5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5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5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5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5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5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5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6.xml><?xml version="1.0" encoding="utf-8"?>
<p:tagLst xmlns:a="http://schemas.openxmlformats.org/drawingml/2006/main" xmlns:r="http://schemas.openxmlformats.org/officeDocument/2006/relationships" xmlns:p="http://schemas.openxmlformats.org/presentationml/2006/main">
  <p:tag name="DVSHAPEID" val="NbYMsVBUYhKVx6nH4iMMFA"/>
</p:tagLst>
</file>

<file path=ppt/tags/tag76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6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6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6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6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6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6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6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6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6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7.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77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7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7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7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7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7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7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7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78.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779.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78.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78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8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8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8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8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8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8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8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8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8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9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9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9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9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9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9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9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79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79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79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xml><?xml version="1.0" encoding="utf-8"?>
<p:tagLst xmlns:a="http://schemas.openxmlformats.org/drawingml/2006/main" xmlns:r="http://schemas.openxmlformats.org/officeDocument/2006/relationships" xmlns:p="http://schemas.openxmlformats.org/presentationml/2006/main">
  <p:tag name="DVSHAPEID" val="BqZgotvZ1rD3P0fZJA8u67"/>
</p:tagLst>
</file>

<file path=ppt/tags/tag8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0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0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0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0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0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0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0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0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0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0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1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1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1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1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1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1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16.xml><?xml version="1.0" encoding="utf-8"?>
<p:tagLst xmlns:a="http://schemas.openxmlformats.org/drawingml/2006/main" xmlns:r="http://schemas.openxmlformats.org/officeDocument/2006/relationships" xmlns:p="http://schemas.openxmlformats.org/presentationml/2006/main">
  <p:tag name="DVSHAPEID" val="hE6HFMRVGtGAaaIu9hpMxh"/>
</p:tagLst>
</file>

<file path=ppt/tags/tag817.xml><?xml version="1.0" encoding="utf-8"?>
<p:tagLst xmlns:a="http://schemas.openxmlformats.org/drawingml/2006/main" xmlns:r="http://schemas.openxmlformats.org/officeDocument/2006/relationships" xmlns:p="http://schemas.openxmlformats.org/presentationml/2006/main">
  <p:tag name="DVSHAPEID" val="ZrRHSeSFZZznUE2KihPpIP"/>
</p:tagLst>
</file>

<file path=ppt/tags/tag81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1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2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2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2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2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24.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25.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26.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27.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28.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29.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30.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31.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32.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33.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34.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35.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36.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37.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38.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39.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40.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41.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42.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43.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44.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45.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46.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47.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48.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49.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50.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51.xml><?xml version="1.0" encoding="utf-8"?>
<p:tagLst xmlns:a="http://schemas.openxmlformats.org/drawingml/2006/main" xmlns:r="http://schemas.openxmlformats.org/officeDocument/2006/relationships" xmlns:p="http://schemas.openxmlformats.org/presentationml/2006/main">
  <p:tag name="DVSHAPEID" val="wYswFZgOJUjZFEPYUC31uG"/>
</p:tagLst>
</file>

<file path=ppt/tags/tag852.xml><?xml version="1.0" encoding="utf-8"?>
<p:tagLst xmlns:a="http://schemas.openxmlformats.org/drawingml/2006/main" xmlns:r="http://schemas.openxmlformats.org/officeDocument/2006/relationships" xmlns:p="http://schemas.openxmlformats.org/presentationml/2006/main">
  <p:tag name="DVSHAPEID" val="0Ng4soZ7X7zaVSflzSpbgF"/>
</p:tagLst>
</file>

<file path=ppt/tags/tag853.xml><?xml version="1.0" encoding="utf-8"?>
<p:tagLst xmlns:a="http://schemas.openxmlformats.org/drawingml/2006/main" xmlns:r="http://schemas.openxmlformats.org/officeDocument/2006/relationships" xmlns:p="http://schemas.openxmlformats.org/presentationml/2006/main">
  <p:tag name="DVSHAPEID" val="3UZnUjmcmHkPXEfAxROBXb"/>
</p:tagLst>
</file>

<file path=ppt/tags/tag854.xml><?xml version="1.0" encoding="utf-8"?>
<p:tagLst xmlns:a="http://schemas.openxmlformats.org/drawingml/2006/main" xmlns:r="http://schemas.openxmlformats.org/officeDocument/2006/relationships" xmlns:p="http://schemas.openxmlformats.org/presentationml/2006/main">
  <p:tag name="DVSHAPEID" val="yS1rG3Eel2jiLTMhz2oVHN"/>
</p:tagLst>
</file>

<file path=ppt/tags/tag855.xml><?xml version="1.0" encoding="utf-8"?>
<p:tagLst xmlns:a="http://schemas.openxmlformats.org/drawingml/2006/main" xmlns:r="http://schemas.openxmlformats.org/officeDocument/2006/relationships" xmlns:p="http://schemas.openxmlformats.org/presentationml/2006/main">
  <p:tag name="DVSHAPEID" val="8QgEoMpHKVlPBDinAlVEog"/>
</p:tagLst>
</file>

<file path=ppt/tags/tag856.xml><?xml version="1.0" encoding="utf-8"?>
<p:tagLst xmlns:a="http://schemas.openxmlformats.org/drawingml/2006/main" xmlns:r="http://schemas.openxmlformats.org/officeDocument/2006/relationships" xmlns:p="http://schemas.openxmlformats.org/presentationml/2006/main">
  <p:tag name="DVSHAPEID" val="M6qd61NQlWuLJab2FSODho"/>
</p:tagLst>
</file>

<file path=ppt/tags/tag857.xml><?xml version="1.0" encoding="utf-8"?>
<p:tagLst xmlns:a="http://schemas.openxmlformats.org/drawingml/2006/main" xmlns:r="http://schemas.openxmlformats.org/officeDocument/2006/relationships" xmlns:p="http://schemas.openxmlformats.org/presentationml/2006/main">
  <p:tag name="DVSHAPEID" val="ACTtIbzuW0fI0p16fu3pQv"/>
</p:tagLst>
</file>

<file path=ppt/tags/tag858.xml><?xml version="1.0" encoding="utf-8"?>
<p:tagLst xmlns:a="http://schemas.openxmlformats.org/drawingml/2006/main" xmlns:r="http://schemas.openxmlformats.org/officeDocument/2006/relationships" xmlns:p="http://schemas.openxmlformats.org/presentationml/2006/main">
  <p:tag name="DVSHAPEID" val="4HZdPRb95NCe6nPMZaK2ls"/>
</p:tagLst>
</file>

<file path=ppt/tags/tag859.xml><?xml version="1.0" encoding="utf-8"?>
<p:tagLst xmlns:a="http://schemas.openxmlformats.org/drawingml/2006/main" xmlns:r="http://schemas.openxmlformats.org/officeDocument/2006/relationships" xmlns:p="http://schemas.openxmlformats.org/presentationml/2006/main">
  <p:tag name="DVSHAPEID" val="DK1B8CXmlCM4yctulHiMUr"/>
</p:tagLst>
</file>

<file path=ppt/tags/tag8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60.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861.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86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6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6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6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6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6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6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6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7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7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7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7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7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7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7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7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7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7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8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8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8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8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8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8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8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8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8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8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9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9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9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9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9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9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9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89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89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89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xml><?xml version="1.0" encoding="utf-8"?>
<p:tagLst xmlns:a="http://schemas.openxmlformats.org/drawingml/2006/main" xmlns:r="http://schemas.openxmlformats.org/officeDocument/2006/relationships" xmlns:p="http://schemas.openxmlformats.org/presentationml/2006/main">
  <p:tag name="DVSHAPEID" val="zlyaV3lvo1jmH2jKUA6fov"/>
</p:tagLst>
</file>

<file path=ppt/tags/tag9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0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01.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902.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90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0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0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0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0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0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09.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0.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11.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12.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3.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14.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15.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6.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17.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1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1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2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2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2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2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2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2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2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0.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1.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2.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3.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4.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5.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6.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37.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38.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39.xml><?xml version="1.0" encoding="utf-8"?>
<p:tagLst xmlns:a="http://schemas.openxmlformats.org/drawingml/2006/main" xmlns:r="http://schemas.openxmlformats.org/officeDocument/2006/relationships" xmlns:p="http://schemas.openxmlformats.org/presentationml/2006/main">
  <p:tag name="DVSHAPEID" val="AZoweFPEsvYc1AWG10WVzz"/>
</p:tagLst>
</file>

<file path=ppt/tags/tag9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40.xml><?xml version="1.0" encoding="utf-8"?>
<p:tagLst xmlns:a="http://schemas.openxmlformats.org/drawingml/2006/main" xmlns:r="http://schemas.openxmlformats.org/officeDocument/2006/relationships" xmlns:p="http://schemas.openxmlformats.org/presentationml/2006/main">
  <p:tag name="DVSHAPEID" val="G99xlCPkG7yBAmOZa7uz9A"/>
</p:tagLst>
</file>

<file path=ppt/tags/tag941.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42.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43.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44.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45.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46.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47.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48.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49.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50.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51.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52.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53.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54.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55.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56.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57.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58.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59.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60.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61.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62.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63.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64.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65.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66.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67.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68.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69.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70.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71.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72.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73.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74.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75.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76.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77.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78.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79.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80.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81.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82.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83.xml><?xml version="1.0" encoding="utf-8"?>
<p:tagLst xmlns:a="http://schemas.openxmlformats.org/drawingml/2006/main" xmlns:r="http://schemas.openxmlformats.org/officeDocument/2006/relationships" xmlns:p="http://schemas.openxmlformats.org/presentationml/2006/main">
  <p:tag name="DVSHAPEID" val="XVOkkUUVPq90iemGkcO8OR"/>
</p:tagLst>
</file>

<file path=ppt/tags/tag984.xml><?xml version="1.0" encoding="utf-8"?>
<p:tagLst xmlns:a="http://schemas.openxmlformats.org/drawingml/2006/main" xmlns:r="http://schemas.openxmlformats.org/officeDocument/2006/relationships" xmlns:p="http://schemas.openxmlformats.org/presentationml/2006/main">
  <p:tag name="DVSHAPEID" val="Dp0AR2POr0p6ceJ1iVqKi8"/>
</p:tagLst>
</file>

<file path=ppt/tags/tag985.xml><?xml version="1.0" encoding="utf-8"?>
<p:tagLst xmlns:a="http://schemas.openxmlformats.org/drawingml/2006/main" xmlns:r="http://schemas.openxmlformats.org/officeDocument/2006/relationships" xmlns:p="http://schemas.openxmlformats.org/presentationml/2006/main">
  <p:tag name="DVSHAPEID" val="sz3zCtNhL0L5hojK3R60Y9"/>
</p:tagLst>
</file>

<file path=ppt/tags/tag986.xml><?xml version="1.0" encoding="utf-8"?>
<p:tagLst xmlns:a="http://schemas.openxmlformats.org/drawingml/2006/main" xmlns:r="http://schemas.openxmlformats.org/officeDocument/2006/relationships" xmlns:p="http://schemas.openxmlformats.org/presentationml/2006/main">
  <p:tag name="DVSHAPEID" val="Q4eJ7KxVLEBtNY3IcpsvvF"/>
</p:tagLst>
</file>

<file path=ppt/tags/tag987.xml><?xml version="1.0" encoding="utf-8"?>
<p:tagLst xmlns:a="http://schemas.openxmlformats.org/drawingml/2006/main" xmlns:r="http://schemas.openxmlformats.org/officeDocument/2006/relationships" xmlns:p="http://schemas.openxmlformats.org/presentationml/2006/main">
  <p:tag name="DVSHAPEID" val="mqeyWfMcmh4qDqVPZuySxw"/>
</p:tagLst>
</file>

<file path=ppt/tags/tag988.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89.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0.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1.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2.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3.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4.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5.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6.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ags/tag997.xml><?xml version="1.0" encoding="utf-8"?>
<p:tagLst xmlns:a="http://schemas.openxmlformats.org/drawingml/2006/main" xmlns:r="http://schemas.openxmlformats.org/officeDocument/2006/relationships" xmlns:p="http://schemas.openxmlformats.org/presentationml/2006/main">
  <p:tag name="DVSHAPEID" val="5dc3zaxxcWkaINvzOh9zij"/>
</p:tagLst>
</file>

<file path=ppt/tags/tag998.xml><?xml version="1.0" encoding="utf-8"?>
<p:tagLst xmlns:a="http://schemas.openxmlformats.org/drawingml/2006/main" xmlns:r="http://schemas.openxmlformats.org/officeDocument/2006/relationships" xmlns:p="http://schemas.openxmlformats.org/presentationml/2006/main">
  <p:tag name="DVSHAPEID" val="omlCNmpXXC8Pl0mTGCEO57"/>
</p:tagLst>
</file>

<file path=ppt/tags/tag999.xml><?xml version="1.0" encoding="utf-8"?>
<p:tagLst xmlns:a="http://schemas.openxmlformats.org/drawingml/2006/main" xmlns:r="http://schemas.openxmlformats.org/officeDocument/2006/relationships" xmlns:p="http://schemas.openxmlformats.org/presentationml/2006/main">
  <p:tag name="DVSHAPEID" val="6sH7kqGgJYeLOPHWma8fZI"/>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sparkles">
  <a:themeElements>
    <a:clrScheme name="">
      <a:dk1>
        <a:srgbClr val="000020"/>
      </a:dk1>
      <a:lt1>
        <a:srgbClr val="E0E0E0"/>
      </a:lt1>
      <a:dk2>
        <a:srgbClr val="0000FF"/>
      </a:dk2>
      <a:lt2>
        <a:srgbClr val="00CECE"/>
      </a:lt2>
      <a:accent1>
        <a:srgbClr val="A0A0A0"/>
      </a:accent1>
      <a:accent2>
        <a:srgbClr val="FF8000"/>
      </a:accent2>
      <a:accent3>
        <a:srgbClr val="AAAAFF"/>
      </a:accent3>
      <a:accent4>
        <a:srgbClr val="BFBFBF"/>
      </a:accent4>
      <a:accent5>
        <a:srgbClr val="CDCDCD"/>
      </a:accent5>
      <a:accent6>
        <a:srgbClr val="E77300"/>
      </a:accent6>
      <a:hlink>
        <a:srgbClr val="C000C0"/>
      </a:hlink>
      <a:folHlink>
        <a:srgbClr val="8080FF"/>
      </a:folHlink>
    </a:clrScheme>
    <a:fontScheme name="sparkl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sparkles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arkl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parkles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arkles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arkles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arkles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parkles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noFill/>
        <a:ln w="15875" cap="flat" cmpd="sng" algn="ctr">
          <a:solidFill>
            <a:schemeClr val="tx1"/>
          </a:solidFill>
          <a:prstDash val="solid"/>
          <a:round/>
          <a:headEnd type="arrow"/>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noFill/>
        <a:ln w="22225" cap="flat" cmpd="sng" algn="ctr">
          <a:solidFill>
            <a:schemeClr val="tx1"/>
          </a:solidFill>
          <a:prstDash val="solid"/>
          <a:round/>
          <a:headEnd type="arrow"/>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2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cs typeface="DejaVu Sans"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cs typeface="DejaVu Sans"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0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4_Blank">
  <a:themeElements>
    <a:clrScheme name="4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4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5_Blank">
  <a:themeElements>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fontScheme name="3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2_Blank">
  <a:themeElements>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fontScheme name="5_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5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4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cs typeface="DejaVu Sans"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cs typeface="DejaVu Sans"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noFill/>
        <a:ln w="25400" cap="flat" cmpd="sng" algn="ctr">
          <a:solidFill>
            <a:srgbClr val="285E62"/>
          </a:solidFill>
          <a:prstDash val="solid"/>
          <a:round/>
          <a:headEnd type="none" w="med" len="med"/>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9525">
          <a:solidFill>
            <a:schemeClr val="tx1"/>
          </a:solidFill>
          <a:miter lim="800000"/>
          <a:headEnd/>
          <a:tailEnd/>
        </a:ln>
      </a:spPr>
      <a:bodyPr>
        <a:sp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txDef>
      <a:spPr bwMode="auto">
        <a:noFill/>
        <a:ln w="25400">
          <a:solidFill>
            <a:schemeClr val="tx1"/>
          </a:solidFill>
          <a:miter lim="800000"/>
          <a:headEnd/>
          <a:tailEnd/>
        </a:ln>
      </a:spPr>
      <a:bodyPr wrap="square" rtlCol="0">
        <a:noAutofit/>
      </a:bodyPr>
      <a:lstStyle>
        <a:defPPr algn="ctr">
          <a:defRPr b="1" u="sng" dirty="0">
            <a:solidFill>
              <a:srgbClr val="000000"/>
            </a:solidFill>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3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0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4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5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Presentation">
  <a:themeElements>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29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3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8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10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3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noFill/>
        <a:ln w="254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16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25400" cap="flat" cmpd="sng" algn="ctr">
          <a:noFill/>
          <a:prstDash val="solid"/>
          <a:round/>
          <a:headEnd type="none" w="med" len="med"/>
          <a:tailEnd type="none" w="med" len="med"/>
        </a:ln>
        <a:effectLst/>
      </a:spPr>
      <a:bodyPr vert="horz" wrap="square" lIns="91440" tIns="137160" rIns="91440" bIns="13716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3_Blank">
  <a:themeElements>
    <a:clrScheme name="">
      <a:dk1>
        <a:srgbClr val="003366"/>
      </a:dk1>
      <a:lt1>
        <a:srgbClr val="FFFF00"/>
      </a:lt1>
      <a:dk2>
        <a:srgbClr val="000099"/>
      </a:dk2>
      <a:lt2>
        <a:srgbClr val="CCFFFF"/>
      </a:lt2>
      <a:accent1>
        <a:srgbClr val="3366CC"/>
      </a:accent1>
      <a:accent2>
        <a:srgbClr val="00B000"/>
      </a:accent2>
      <a:accent3>
        <a:srgbClr val="AAAACA"/>
      </a:accent3>
      <a:accent4>
        <a:srgbClr val="DADA00"/>
      </a:accent4>
      <a:accent5>
        <a:srgbClr val="ADB8E2"/>
      </a:accent5>
      <a:accent6>
        <a:srgbClr val="009F00"/>
      </a:accent6>
      <a:hlink>
        <a:srgbClr val="66CCFF"/>
      </a:hlink>
      <a:folHlink>
        <a:srgbClr val="FFE701"/>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cmpd="sng" algn="ctr">
          <a:solidFill>
            <a:schemeClr val="tx1"/>
          </a:solidFill>
          <a:prstDash val="solid"/>
          <a:round/>
          <a:headEnd type="none" w="med" len="med"/>
          <a:tailEnd type="none" w="med" len="med"/>
        </a:ln>
        <a:effectLst/>
      </a:spPr>
      <a:bodyPr vert="horz" wrap="square" lIns="91440" tIns="137160" rIns="91440" bIns="13716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chemeClr val="tx1"/>
            </a:solidFill>
            <a:effectLst/>
            <a:latin typeface="Arial" charset="0"/>
            <a:cs typeface="Arial" charset="0"/>
          </a:defRPr>
        </a:defPPr>
      </a:lstStyle>
    </a:spDef>
    <a:lnDef>
      <a:spPr bwMode="auto">
        <a:noFill/>
        <a:ln w="25400" cap="flat" cmpd="sng" algn="ctr">
          <a:solidFill>
            <a:srgbClr val="285E62"/>
          </a:solidFill>
          <a:prstDash val="solid"/>
          <a:round/>
          <a:headEnd type="none" w="med" len="med"/>
          <a:tailEnd type="arrow"/>
        </a:ln>
        <a:effec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sign March 28 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Design March 28 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2.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4.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5.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6.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0.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1.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3.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18962</TotalTime>
  <Words>2282</Words>
  <Application>Microsoft Office PowerPoint</Application>
  <PresentationFormat>On-screen Show (4:3)</PresentationFormat>
  <Paragraphs>944</Paragraphs>
  <Slides>93</Slides>
  <Notes>73</Notes>
  <HiddenSlides>0</HiddenSlides>
  <MMClips>0</MMClips>
  <ScaleCrop>false</ScaleCrop>
  <HeadingPairs>
    <vt:vector size="6" baseType="variant">
      <vt:variant>
        <vt:lpstr>Theme</vt:lpstr>
      </vt:variant>
      <vt:variant>
        <vt:i4>49</vt:i4>
      </vt:variant>
      <vt:variant>
        <vt:lpstr>Embedded OLE Servers</vt:lpstr>
      </vt:variant>
      <vt:variant>
        <vt:i4>3</vt:i4>
      </vt:variant>
      <vt:variant>
        <vt:lpstr>Slide Titles</vt:lpstr>
      </vt:variant>
      <vt:variant>
        <vt:i4>93</vt:i4>
      </vt:variant>
    </vt:vector>
  </HeadingPairs>
  <TitlesOfParts>
    <vt:vector size="145" baseType="lpstr">
      <vt:lpstr>1_Custom Design</vt:lpstr>
      <vt:lpstr>Custom Design</vt:lpstr>
      <vt:lpstr>Blank</vt:lpstr>
      <vt:lpstr>2_Blank Presentation</vt:lpstr>
      <vt:lpstr>2_Custom Design</vt:lpstr>
      <vt:lpstr>3_Custom Design</vt:lpstr>
      <vt:lpstr>4_Custom Design</vt:lpstr>
      <vt:lpstr>2_Blank</vt:lpstr>
      <vt:lpstr>5_Custom Design</vt:lpstr>
      <vt:lpstr>sparkles</vt:lpstr>
      <vt:lpstr>6_Custom Design</vt:lpstr>
      <vt:lpstr>18_Blank</vt:lpstr>
      <vt:lpstr>15_Blank</vt:lpstr>
      <vt:lpstr>19_Blank</vt:lpstr>
      <vt:lpstr>3_Blank Presentation</vt:lpstr>
      <vt:lpstr>1_Blank</vt:lpstr>
      <vt:lpstr>24_Blank</vt:lpstr>
      <vt:lpstr>7_Custom Design</vt:lpstr>
      <vt:lpstr>8_Custom Design</vt:lpstr>
      <vt:lpstr>9_Custom Design</vt:lpstr>
      <vt:lpstr>1_Office Theme</vt:lpstr>
      <vt:lpstr>10_Custom Design</vt:lpstr>
      <vt:lpstr>4_Blank</vt:lpstr>
      <vt:lpstr>5_Blank</vt:lpstr>
      <vt:lpstr>22_Blank</vt:lpstr>
      <vt:lpstr>4_Default Design</vt:lpstr>
      <vt:lpstr>7_Blank</vt:lpstr>
      <vt:lpstr>3_Office Theme</vt:lpstr>
      <vt:lpstr>9_Blank</vt:lpstr>
      <vt:lpstr>13_Blank</vt:lpstr>
      <vt:lpstr>21_Blank</vt:lpstr>
      <vt:lpstr>12_Blank</vt:lpstr>
      <vt:lpstr>27_Blank</vt:lpstr>
      <vt:lpstr>30_Blank</vt:lpstr>
      <vt:lpstr>33_Blank</vt:lpstr>
      <vt:lpstr>10_Default Design</vt:lpstr>
      <vt:lpstr>14_Blank</vt:lpstr>
      <vt:lpstr>35_Blank</vt:lpstr>
      <vt:lpstr>36_Blank</vt:lpstr>
      <vt:lpstr>29_Blank</vt:lpstr>
      <vt:lpstr>38_Blank</vt:lpstr>
      <vt:lpstr>8_Blank</vt:lpstr>
      <vt:lpstr>10_Blank</vt:lpstr>
      <vt:lpstr>37_Blank</vt:lpstr>
      <vt:lpstr>1_Default Design</vt:lpstr>
      <vt:lpstr>6_Blank</vt:lpstr>
      <vt:lpstr>11_Blank</vt:lpstr>
      <vt:lpstr>16_Blank</vt:lpstr>
      <vt:lpstr>3_Blank</vt:lpstr>
      <vt:lpstr>Equation</vt:lpstr>
      <vt:lpstr>Presentation</vt:lpstr>
      <vt:lpstr>Graph</vt:lpstr>
      <vt:lpstr>PowerPoint Presentation</vt:lpstr>
      <vt:lpstr>PowerPoint Presentation</vt:lpstr>
      <vt:lpstr>When everything interacts, we need mathematics. We need a Variational Theory of Electrolytes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Complex Schemes  need to be replaced by a  Variational Field Theory in my opinion   Here we consider  Electrolyte Solutions in general,  not just infinitely dilute NaCl </vt:lpstr>
      <vt:lpstr>Poisson Boltzmann  does not fit  Solutions of Divalent Ions</vt:lpstr>
      <vt:lpstr>Good Data</vt:lpstr>
      <vt:lpstr>PowerPoint Presentation</vt:lpstr>
      <vt:lpstr> Bad Theory even without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Natural nano-valves* for atomic control of biological function</vt:lpstr>
      <vt:lpstr>Thousands  of  Molecular Biologists  Study Channels  every day, One protein molecule at a time This number is not an exaggeration. We have sold &gt;10,000 AxoPatch amplifiers     </vt:lpstr>
      <vt:lpstr>PowerPoint Presentation</vt:lpstr>
      <vt:lpstr>PowerPoint Presentation</vt:lpstr>
      <vt:lpstr>PowerPoint Presentation</vt:lpstr>
      <vt:lpstr>Ionizable Residues Density = 22 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Rush Medical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Bob Eisenberg</dc:creator>
  <cp:lastModifiedBy>Bob Eisenberg</cp:lastModifiedBy>
  <cp:revision>2493</cp:revision>
  <dcterms:created xsi:type="dcterms:W3CDTF">2003-07-16T19:07:19Z</dcterms:created>
  <dcterms:modified xsi:type="dcterms:W3CDTF">2012-01-19T09:38:07Z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1GJ89aERxvIXBphruQfN_VcMPnhKKjNwxYd20ZqEZXoc</vt:lpwstr>
  </property>
  <property fmtid="{D5CDD505-2E9C-101B-9397-08002B2CF9AE}" pid="3" name="Google.Documents.RevisionId">
    <vt:lpwstr>05729598220771040050</vt:lpwstr>
  </property>
  <property fmtid="{D5CDD505-2E9C-101B-9397-08002B2CF9AE}" pid="4" name="Google.Documents.PreviousRevisionId">
    <vt:lpwstr>01100317205312024583</vt:lpwstr>
  </property>
  <property fmtid="{D5CDD505-2E9C-101B-9397-08002B2CF9AE}" pid="5" name="Google.Documents.PluginVersion">
    <vt:lpwstr>2.0.2026.3768</vt:lpwstr>
  </property>
  <property fmtid="{D5CDD505-2E9C-101B-9397-08002B2CF9AE}" pid="6" name="Google.Documents.MergeIncapabilityFlags">
    <vt:i4>0</vt:i4>
  </property>
  <property fmtid="{D5CDD505-2E9C-101B-9397-08002B2CF9AE}" pid="7" name="Google.Documents.Tracking">
    <vt:lpwstr>false</vt:lpwstr>
  </property>
</Properties>
</file>